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87" r:id="rId4"/>
  </p:sldMasterIdLst>
  <p:notesMasterIdLst>
    <p:notesMasterId r:id="rId24"/>
  </p:notesMasterIdLst>
  <p:sldIdLst>
    <p:sldId id="256" r:id="rId5"/>
    <p:sldId id="257" r:id="rId6"/>
    <p:sldId id="259" r:id="rId7"/>
    <p:sldId id="258" r:id="rId8"/>
    <p:sldId id="267" r:id="rId9"/>
    <p:sldId id="278" r:id="rId10"/>
    <p:sldId id="260" r:id="rId11"/>
    <p:sldId id="261" r:id="rId12"/>
    <p:sldId id="277" r:id="rId13"/>
    <p:sldId id="272" r:id="rId14"/>
    <p:sldId id="275" r:id="rId15"/>
    <p:sldId id="276" r:id="rId16"/>
    <p:sldId id="270" r:id="rId17"/>
    <p:sldId id="269" r:id="rId18"/>
    <p:sldId id="273" r:id="rId19"/>
    <p:sldId id="264" r:id="rId20"/>
    <p:sldId id="265" r:id="rId21"/>
    <p:sldId id="266" r:id="rId22"/>
    <p:sldId id="274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5B24A54-4192-4EB4-BEDC-65A48D1D5F02}">
          <p14:sldIdLst>
            <p14:sldId id="256"/>
            <p14:sldId id="257"/>
            <p14:sldId id="259"/>
            <p14:sldId id="258"/>
            <p14:sldId id="267"/>
            <p14:sldId id="278"/>
            <p14:sldId id="260"/>
            <p14:sldId id="261"/>
            <p14:sldId id="277"/>
            <p14:sldId id="272"/>
            <p14:sldId id="275"/>
            <p14:sldId id="276"/>
            <p14:sldId id="270"/>
            <p14:sldId id="269"/>
            <p14:sldId id="273"/>
          </p14:sldIdLst>
        </p14:section>
        <p14:section name="Untitled Section" id="{72FE2F49-4C68-4443-A128-ADA29CD755AF}">
          <p14:sldIdLst>
            <p14:sldId id="264"/>
            <p14:sldId id="265"/>
            <p14:sldId id="266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64B2DD-D833-07F0-2B5D-C1EE723DEFA5}" v="24" dt="2022-12-15T09:02:26.352"/>
    <p1510:client id="{521B360D-B0A7-1DB0-1945-28BA44FB573D}" v="72" dt="2022-12-14T17:10:45.334"/>
    <p1510:client id="{60BC5F2E-1EBE-41A6-A090-4E8555568914}" v="44" dt="2022-12-15T08:45:39.971"/>
    <p1510:client id="{67E387F8-D46B-6040-FDDF-81E1DC339394}" v="21" dt="2022-12-15T08:57:54.543"/>
    <p1510:client id="{7EDF67AF-F5F0-48AD-94F6-268A490D0DFD}" v="796" dt="2022-12-14T15:11:11.483"/>
    <p1510:client id="{B3D331BA-CFFC-409F-B666-B71B3A0F86F2}" v="100" dt="2022-12-15T07:47:56.877"/>
    <p1510:client id="{D04A9FC8-8294-DDDB-50FC-7BC708D7E084}" v="122" dt="2022-12-15T09:07:49.4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258" y="90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PLEEN KAUR -STUDENT VII" userId="S::vvswstuc159y19@vviedu.in::0e839254-67a9-4a85-9539-eafa19bbc94c" providerId="AD" clId="Web-{60BC5F2E-1EBE-41A6-A090-4E8555568914}"/>
    <pc:docChg chg="modSld">
      <pc:chgData name="JAPLEEN KAUR -STUDENT VII" userId="S::vvswstuc159y19@vviedu.in::0e839254-67a9-4a85-9539-eafa19bbc94c" providerId="AD" clId="Web-{60BC5F2E-1EBE-41A6-A090-4E8555568914}" dt="2022-12-15T08:45:39.971" v="35" actId="1076"/>
      <pc:docMkLst>
        <pc:docMk/>
      </pc:docMkLst>
      <pc:sldChg chg="modSp">
        <pc:chgData name="JAPLEEN KAUR -STUDENT VII" userId="S::vvswstuc159y19@vviedu.in::0e839254-67a9-4a85-9539-eafa19bbc94c" providerId="AD" clId="Web-{60BC5F2E-1EBE-41A6-A090-4E8555568914}" dt="2022-12-15T08:40:17.309" v="1" actId="20577"/>
        <pc:sldMkLst>
          <pc:docMk/>
          <pc:sldMk cId="3776083362" sldId="260"/>
        </pc:sldMkLst>
        <pc:spChg chg="mod">
          <ac:chgData name="JAPLEEN KAUR -STUDENT VII" userId="S::vvswstuc159y19@vviedu.in::0e839254-67a9-4a85-9539-eafa19bbc94c" providerId="AD" clId="Web-{60BC5F2E-1EBE-41A6-A090-4E8555568914}" dt="2022-12-15T08:40:17.309" v="1" actId="20577"/>
          <ac:spMkLst>
            <pc:docMk/>
            <pc:sldMk cId="3776083362" sldId="260"/>
            <ac:spMk id="4" creationId="{3CBBB776-E1B5-4549-03C4-8A6A80C8842F}"/>
          </ac:spMkLst>
        </pc:spChg>
      </pc:sldChg>
      <pc:sldChg chg="addSp modSp">
        <pc:chgData name="JAPLEEN KAUR -STUDENT VII" userId="S::vvswstuc159y19@vviedu.in::0e839254-67a9-4a85-9539-eafa19bbc94c" providerId="AD" clId="Web-{60BC5F2E-1EBE-41A6-A090-4E8555568914}" dt="2022-12-15T08:45:39.971" v="35" actId="1076"/>
        <pc:sldMkLst>
          <pc:docMk/>
          <pc:sldMk cId="3094059269" sldId="276"/>
        </pc:sldMkLst>
        <pc:spChg chg="mod">
          <ac:chgData name="JAPLEEN KAUR -STUDENT VII" userId="S::vvswstuc159y19@vviedu.in::0e839254-67a9-4a85-9539-eafa19bbc94c" providerId="AD" clId="Web-{60BC5F2E-1EBE-41A6-A090-4E8555568914}" dt="2022-12-15T08:45:35.471" v="34" actId="1076"/>
          <ac:spMkLst>
            <pc:docMk/>
            <pc:sldMk cId="3094059269" sldId="276"/>
            <ac:spMk id="3" creationId="{36761379-B44B-2877-436A-8659AC9D1853}"/>
          </ac:spMkLst>
        </pc:spChg>
        <pc:spChg chg="add mod">
          <ac:chgData name="JAPLEEN KAUR -STUDENT VII" userId="S::vvswstuc159y19@vviedu.in::0e839254-67a9-4a85-9539-eafa19bbc94c" providerId="AD" clId="Web-{60BC5F2E-1EBE-41A6-A090-4E8555568914}" dt="2022-12-15T08:45:39.971" v="35" actId="1076"/>
          <ac:spMkLst>
            <pc:docMk/>
            <pc:sldMk cId="3094059269" sldId="276"/>
            <ac:spMk id="11" creationId="{AD8CA741-A2F8-4BDB-2102-9D90FE66D24E}"/>
          </ac:spMkLst>
        </pc:spChg>
        <pc:spChg chg="mod">
          <ac:chgData name="JAPLEEN KAUR -STUDENT VII" userId="S::vvswstuc159y19@vviedu.in::0e839254-67a9-4a85-9539-eafa19bbc94c" providerId="AD" clId="Web-{60BC5F2E-1EBE-41A6-A090-4E8555568914}" dt="2022-12-15T08:43:31.156" v="28" actId="1076"/>
          <ac:spMkLst>
            <pc:docMk/>
            <pc:sldMk cId="3094059269" sldId="276"/>
            <ac:spMk id="13" creationId="{A5DF96A7-9343-3454-EEBE-959CD884BFF6}"/>
          </ac:spMkLst>
        </pc:spChg>
        <pc:spChg chg="mod">
          <ac:chgData name="JAPLEEN KAUR -STUDENT VII" userId="S::vvswstuc159y19@vviedu.in::0e839254-67a9-4a85-9539-eafa19bbc94c" providerId="AD" clId="Web-{60BC5F2E-1EBE-41A6-A090-4E8555568914}" dt="2022-12-15T08:43:25.312" v="27" actId="1076"/>
          <ac:spMkLst>
            <pc:docMk/>
            <pc:sldMk cId="3094059269" sldId="276"/>
            <ac:spMk id="14" creationId="{9A8C195B-E30A-A454-D3A5-47311827DDF8}"/>
          </ac:spMkLst>
        </pc:spChg>
        <pc:spChg chg="mod">
          <ac:chgData name="JAPLEEN KAUR -STUDENT VII" userId="S::vvswstuc159y19@vviedu.in::0e839254-67a9-4a85-9539-eafa19bbc94c" providerId="AD" clId="Web-{60BC5F2E-1EBE-41A6-A090-4E8555568914}" dt="2022-12-15T08:43:21.844" v="26" actId="1076"/>
          <ac:spMkLst>
            <pc:docMk/>
            <pc:sldMk cId="3094059269" sldId="276"/>
            <ac:spMk id="15" creationId="{B8FEA435-F064-F282-A704-54196D29DE05}"/>
          </ac:spMkLst>
        </pc:spChg>
        <pc:spChg chg="mod">
          <ac:chgData name="JAPLEEN KAUR -STUDENT VII" userId="S::vvswstuc159y19@vviedu.in::0e839254-67a9-4a85-9539-eafa19bbc94c" providerId="AD" clId="Web-{60BC5F2E-1EBE-41A6-A090-4E8555568914}" dt="2022-12-15T08:43:16" v="25" actId="1076"/>
          <ac:spMkLst>
            <pc:docMk/>
            <pc:sldMk cId="3094059269" sldId="276"/>
            <ac:spMk id="16" creationId="{FE0BF8E0-036E-091A-10CF-69F180CCFB63}"/>
          </ac:spMkLst>
        </pc:spChg>
        <pc:picChg chg="mod">
          <ac:chgData name="JAPLEEN KAUR -STUDENT VII" userId="S::vvswstuc159y19@vviedu.in::0e839254-67a9-4a85-9539-eafa19bbc94c" providerId="AD" clId="Web-{60BC5F2E-1EBE-41A6-A090-4E8555568914}" dt="2022-12-15T08:43:34.172" v="29" actId="1076"/>
          <ac:picMkLst>
            <pc:docMk/>
            <pc:sldMk cId="3094059269" sldId="276"/>
            <ac:picMk id="7" creationId="{E5A89ECE-C06F-C46B-6E35-C673B96BCD1A}"/>
          </ac:picMkLst>
        </pc:picChg>
        <pc:picChg chg="mod">
          <ac:chgData name="JAPLEEN KAUR -STUDENT VII" userId="S::vvswstuc159y19@vviedu.in::0e839254-67a9-4a85-9539-eafa19bbc94c" providerId="AD" clId="Web-{60BC5F2E-1EBE-41A6-A090-4E8555568914}" dt="2022-12-15T08:43:37.703" v="30" actId="1076"/>
          <ac:picMkLst>
            <pc:docMk/>
            <pc:sldMk cId="3094059269" sldId="276"/>
            <ac:picMk id="8" creationId="{8319A802-1E00-45A4-6F1C-1AD50915BDF2}"/>
          </ac:picMkLst>
        </pc:picChg>
        <pc:picChg chg="mod">
          <ac:chgData name="JAPLEEN KAUR -STUDENT VII" userId="S::vvswstuc159y19@vviedu.in::0e839254-67a9-4a85-9539-eafa19bbc94c" providerId="AD" clId="Web-{60BC5F2E-1EBE-41A6-A090-4E8555568914}" dt="2022-12-15T08:43:53.360" v="33" actId="1076"/>
          <ac:picMkLst>
            <pc:docMk/>
            <pc:sldMk cId="3094059269" sldId="276"/>
            <ac:picMk id="9" creationId="{87E56C30-0D8F-3AAB-180B-D7B086365816}"/>
          </ac:picMkLst>
        </pc:picChg>
        <pc:picChg chg="mod">
          <ac:chgData name="JAPLEEN KAUR -STUDENT VII" userId="S::vvswstuc159y19@vviedu.in::0e839254-67a9-4a85-9539-eafa19bbc94c" providerId="AD" clId="Web-{60BC5F2E-1EBE-41A6-A090-4E8555568914}" dt="2022-12-15T08:43:42.235" v="31" actId="1076"/>
          <ac:picMkLst>
            <pc:docMk/>
            <pc:sldMk cId="3094059269" sldId="276"/>
            <ac:picMk id="10" creationId="{C1936C4F-162F-55BC-ACB9-47ED158D5A39}"/>
          </ac:picMkLst>
        </pc:picChg>
      </pc:sldChg>
    </pc:docChg>
  </pc:docChgLst>
  <pc:docChgLst>
    <pc:chgData name="SUCHETH I BHAT -STUDENT VII" userId="S::vvswstuc111y18@vviedu.in::5144668a-9856-4b5d-aab5-c60cfc09d1ea" providerId="AD" clId="Web-{B3D331BA-CFFC-409F-B666-B71B3A0F86F2}"/>
    <pc:docChg chg="modSld">
      <pc:chgData name="SUCHETH I BHAT -STUDENT VII" userId="S::vvswstuc111y18@vviedu.in::5144668a-9856-4b5d-aab5-c60cfc09d1ea" providerId="AD" clId="Web-{B3D331BA-CFFC-409F-B666-B71B3A0F86F2}" dt="2022-12-15T07:47:56.877" v="55" actId="14100"/>
      <pc:docMkLst>
        <pc:docMk/>
      </pc:docMkLst>
      <pc:sldChg chg="addSp delSp modSp">
        <pc:chgData name="SUCHETH I BHAT -STUDENT VII" userId="S::vvswstuc111y18@vviedu.in::5144668a-9856-4b5d-aab5-c60cfc09d1ea" providerId="AD" clId="Web-{B3D331BA-CFFC-409F-B666-B71B3A0F86F2}" dt="2022-12-15T07:47:56.877" v="55" actId="14100"/>
        <pc:sldMkLst>
          <pc:docMk/>
          <pc:sldMk cId="452327991" sldId="258"/>
        </pc:sldMkLst>
        <pc:spChg chg="add del mod">
          <ac:chgData name="SUCHETH I BHAT -STUDENT VII" userId="S::vvswstuc111y18@vviedu.in::5144668a-9856-4b5d-aab5-c60cfc09d1ea" providerId="AD" clId="Web-{B3D331BA-CFFC-409F-B666-B71B3A0F86F2}" dt="2022-12-15T07:47:56.877" v="55" actId="14100"/>
          <ac:spMkLst>
            <pc:docMk/>
            <pc:sldMk cId="452327991" sldId="258"/>
            <ac:spMk id="6" creationId="{6AF790C1-460C-6FD0-D757-9F7668A250D9}"/>
          </ac:spMkLst>
        </pc:spChg>
      </pc:sldChg>
      <pc:sldChg chg="modSp">
        <pc:chgData name="SUCHETH I BHAT -STUDENT VII" userId="S::vvswstuc111y18@vviedu.in::5144668a-9856-4b5d-aab5-c60cfc09d1ea" providerId="AD" clId="Web-{B3D331BA-CFFC-409F-B666-B71B3A0F86F2}" dt="2022-12-15T07:46:32.329" v="43" actId="20577"/>
        <pc:sldMkLst>
          <pc:docMk/>
          <pc:sldMk cId="3776083362" sldId="260"/>
        </pc:sldMkLst>
        <pc:spChg chg="mod">
          <ac:chgData name="SUCHETH I BHAT -STUDENT VII" userId="S::vvswstuc111y18@vviedu.in::5144668a-9856-4b5d-aab5-c60cfc09d1ea" providerId="AD" clId="Web-{B3D331BA-CFFC-409F-B666-B71B3A0F86F2}" dt="2022-12-15T07:46:32.329" v="43" actId="20577"/>
          <ac:spMkLst>
            <pc:docMk/>
            <pc:sldMk cId="3776083362" sldId="260"/>
            <ac:spMk id="4" creationId="{3CBBB776-E1B5-4549-03C4-8A6A80C8842F}"/>
          </ac:spMkLst>
        </pc:spChg>
      </pc:sldChg>
      <pc:sldChg chg="modSp">
        <pc:chgData name="SUCHETH I BHAT -STUDENT VII" userId="S::vvswstuc111y18@vviedu.in::5144668a-9856-4b5d-aab5-c60cfc09d1ea" providerId="AD" clId="Web-{B3D331BA-CFFC-409F-B666-B71B3A0F86F2}" dt="2022-12-15T07:42:25.871" v="0" actId="1076"/>
        <pc:sldMkLst>
          <pc:docMk/>
          <pc:sldMk cId="1558401246" sldId="278"/>
        </pc:sldMkLst>
        <pc:picChg chg="mod">
          <ac:chgData name="SUCHETH I BHAT -STUDENT VII" userId="S::vvswstuc111y18@vviedu.in::5144668a-9856-4b5d-aab5-c60cfc09d1ea" providerId="AD" clId="Web-{B3D331BA-CFFC-409F-B666-B71B3A0F86F2}" dt="2022-12-15T07:42:25.871" v="0" actId="1076"/>
          <ac:picMkLst>
            <pc:docMk/>
            <pc:sldMk cId="1558401246" sldId="278"/>
            <ac:picMk id="9" creationId="{11E87FCF-713C-F245-04F3-6DC87B22E2EB}"/>
          </ac:picMkLst>
        </pc:picChg>
      </pc:sldChg>
    </pc:docChg>
  </pc:docChgLst>
  <pc:docChgLst>
    <pc:chgData name="SUCHETH I BHAT -STUDENT VII" userId="S::vvswstuc111y18@vviedu.in::5144668a-9856-4b5d-aab5-c60cfc09d1ea" providerId="AD" clId="Web-{6DF792B3-4AF7-4CCE-8FD5-F3642EB1DD97}"/>
    <pc:docChg chg="modSld">
      <pc:chgData name="SUCHETH I BHAT -STUDENT VII" userId="S::vvswstuc111y18@vviedu.in::5144668a-9856-4b5d-aab5-c60cfc09d1ea" providerId="AD" clId="Web-{6DF792B3-4AF7-4CCE-8FD5-F3642EB1DD97}" dt="2022-12-13T09:06:20.648" v="9"/>
      <pc:docMkLst>
        <pc:docMk/>
      </pc:docMkLst>
      <pc:sldChg chg="addSp delSp modSp">
        <pc:chgData name="SUCHETH I BHAT -STUDENT VII" userId="S::vvswstuc111y18@vviedu.in::5144668a-9856-4b5d-aab5-c60cfc09d1ea" providerId="AD" clId="Web-{6DF792B3-4AF7-4CCE-8FD5-F3642EB1DD97}" dt="2022-12-13T09:05:03.553" v="5"/>
        <pc:sldMkLst>
          <pc:docMk/>
          <pc:sldMk cId="536292234" sldId="261"/>
        </pc:sldMkLst>
        <pc:spChg chg="del">
          <ac:chgData name="SUCHETH I BHAT -STUDENT VII" userId="S::vvswstuc111y18@vviedu.in::5144668a-9856-4b5d-aab5-c60cfc09d1ea" providerId="AD" clId="Web-{6DF792B3-4AF7-4CCE-8FD5-F3642EB1DD97}" dt="2022-12-13T09:04:54.990" v="4"/>
          <ac:spMkLst>
            <pc:docMk/>
            <pc:sldMk cId="536292234" sldId="261"/>
            <ac:spMk id="2" creationId="{ACF18B1F-A2C3-9444-A087-C7EC6BA84C10}"/>
          </ac:spMkLst>
        </pc:spChg>
        <pc:spChg chg="mod">
          <ac:chgData name="SUCHETH I BHAT -STUDENT VII" userId="S::vvswstuc111y18@vviedu.in::5144668a-9856-4b5d-aab5-c60cfc09d1ea" providerId="AD" clId="Web-{6DF792B3-4AF7-4CCE-8FD5-F3642EB1DD97}" dt="2022-12-13T09:04:44.443" v="3" actId="14100"/>
          <ac:spMkLst>
            <pc:docMk/>
            <pc:sldMk cId="536292234" sldId="261"/>
            <ac:spMk id="5" creationId="{FDC60EE4-BF1A-4BA6-68F4-2E7E65DF20FA}"/>
          </ac:spMkLst>
        </pc:spChg>
        <pc:spChg chg="add del mod">
          <ac:chgData name="SUCHETH I BHAT -STUDENT VII" userId="S::vvswstuc111y18@vviedu.in::5144668a-9856-4b5d-aab5-c60cfc09d1ea" providerId="AD" clId="Web-{6DF792B3-4AF7-4CCE-8FD5-F3642EB1DD97}" dt="2022-12-13T09:05:03.553" v="5"/>
          <ac:spMkLst>
            <pc:docMk/>
            <pc:sldMk cId="536292234" sldId="261"/>
            <ac:spMk id="10" creationId="{F0F2B7F2-45C7-A01C-299D-96E318380381}"/>
          </ac:spMkLst>
        </pc:spChg>
        <pc:picChg chg="mod">
          <ac:chgData name="SUCHETH I BHAT -STUDENT VII" userId="S::vvswstuc111y18@vviedu.in::5144668a-9856-4b5d-aab5-c60cfc09d1ea" providerId="AD" clId="Web-{6DF792B3-4AF7-4CCE-8FD5-F3642EB1DD97}" dt="2022-12-13T09:03:37.833" v="2" actId="688"/>
          <ac:picMkLst>
            <pc:docMk/>
            <pc:sldMk cId="536292234" sldId="261"/>
            <ac:picMk id="8" creationId="{55D3ECE6-D426-6BDD-CFE4-EEB9DB5D42EF}"/>
          </ac:picMkLst>
        </pc:picChg>
      </pc:sldChg>
      <pc:sldChg chg="modSp">
        <pc:chgData name="SUCHETH I BHAT -STUDENT VII" userId="S::vvswstuc111y18@vviedu.in::5144668a-9856-4b5d-aab5-c60cfc09d1ea" providerId="AD" clId="Web-{6DF792B3-4AF7-4CCE-8FD5-F3642EB1DD97}" dt="2022-12-13T09:06:20.648" v="9"/>
        <pc:sldMkLst>
          <pc:docMk/>
          <pc:sldMk cId="1561830227" sldId="277"/>
        </pc:sldMkLst>
        <pc:spChg chg="mod">
          <ac:chgData name="SUCHETH I BHAT -STUDENT VII" userId="S::vvswstuc111y18@vviedu.in::5144668a-9856-4b5d-aab5-c60cfc09d1ea" providerId="AD" clId="Web-{6DF792B3-4AF7-4CCE-8FD5-F3642EB1DD97}" dt="2022-12-13T09:05:51.163" v="6" actId="1076"/>
          <ac:spMkLst>
            <pc:docMk/>
            <pc:sldMk cId="1561830227" sldId="277"/>
            <ac:spMk id="4" creationId="{735C5D0F-2E7B-5139-504D-2A79FE9B09AD}"/>
          </ac:spMkLst>
        </pc:spChg>
        <pc:spChg chg="mod">
          <ac:chgData name="SUCHETH I BHAT -STUDENT VII" userId="S::vvswstuc111y18@vviedu.in::5144668a-9856-4b5d-aab5-c60cfc09d1ea" providerId="AD" clId="Web-{6DF792B3-4AF7-4CCE-8FD5-F3642EB1DD97}" dt="2022-12-13T09:05:55.038" v="7" actId="1076"/>
          <ac:spMkLst>
            <pc:docMk/>
            <pc:sldMk cId="1561830227" sldId="277"/>
            <ac:spMk id="5" creationId="{8CBD2AAC-0278-52B6-6BC4-09AA91ECC5C9}"/>
          </ac:spMkLst>
        </pc:spChg>
        <pc:graphicFrameChg chg="modGraphic">
          <ac:chgData name="SUCHETH I BHAT -STUDENT VII" userId="S::vvswstuc111y18@vviedu.in::5144668a-9856-4b5d-aab5-c60cfc09d1ea" providerId="AD" clId="Web-{6DF792B3-4AF7-4CCE-8FD5-F3642EB1DD97}" dt="2022-12-13T09:06:20.648" v="9"/>
          <ac:graphicFrameMkLst>
            <pc:docMk/>
            <pc:sldMk cId="1561830227" sldId="277"/>
            <ac:graphicFrameMk id="2" creationId="{495F0419-791C-89F2-14B8-FBA89A1E6A6E}"/>
          </ac:graphicFrameMkLst>
        </pc:graphicFrameChg>
        <pc:graphicFrameChg chg="modGraphic">
          <ac:chgData name="SUCHETH I BHAT -STUDENT VII" userId="S::vvswstuc111y18@vviedu.in::5144668a-9856-4b5d-aab5-c60cfc09d1ea" providerId="AD" clId="Web-{6DF792B3-4AF7-4CCE-8FD5-F3642EB1DD97}" dt="2022-12-13T09:05:58.226" v="8"/>
          <ac:graphicFrameMkLst>
            <pc:docMk/>
            <pc:sldMk cId="1561830227" sldId="277"/>
            <ac:graphicFrameMk id="6" creationId="{E8680F60-BAE5-7465-E1F6-3643F5585F73}"/>
          </ac:graphicFrameMkLst>
        </pc:graphicFrameChg>
      </pc:sldChg>
      <pc:sldChg chg="modSp">
        <pc:chgData name="SUCHETH I BHAT -STUDENT VII" userId="S::vvswstuc111y18@vviedu.in::5144668a-9856-4b5d-aab5-c60cfc09d1ea" providerId="AD" clId="Web-{6DF792B3-4AF7-4CCE-8FD5-F3642EB1DD97}" dt="2022-12-13T09:03:15.301" v="1" actId="14100"/>
        <pc:sldMkLst>
          <pc:docMk/>
          <pc:sldMk cId="1558401246" sldId="278"/>
        </pc:sldMkLst>
        <pc:spChg chg="mod">
          <ac:chgData name="SUCHETH I BHAT -STUDENT VII" userId="S::vvswstuc111y18@vviedu.in::5144668a-9856-4b5d-aab5-c60cfc09d1ea" providerId="AD" clId="Web-{6DF792B3-4AF7-4CCE-8FD5-F3642EB1DD97}" dt="2022-12-13T09:03:07.114" v="0" actId="14100"/>
          <ac:spMkLst>
            <pc:docMk/>
            <pc:sldMk cId="1558401246" sldId="278"/>
            <ac:spMk id="12" creationId="{25347371-2860-48C5-5988-5952FFDF9928}"/>
          </ac:spMkLst>
        </pc:spChg>
        <pc:spChg chg="mod">
          <ac:chgData name="SUCHETH I BHAT -STUDENT VII" userId="S::vvswstuc111y18@vviedu.in::5144668a-9856-4b5d-aab5-c60cfc09d1ea" providerId="AD" clId="Web-{6DF792B3-4AF7-4CCE-8FD5-F3642EB1DD97}" dt="2022-12-13T09:03:15.301" v="1" actId="14100"/>
          <ac:spMkLst>
            <pc:docMk/>
            <pc:sldMk cId="1558401246" sldId="278"/>
            <ac:spMk id="13" creationId="{EA931C25-5EFA-B93A-C408-BF32E3B336DD}"/>
          </ac:spMkLst>
        </pc:spChg>
      </pc:sldChg>
    </pc:docChg>
  </pc:docChgLst>
  <pc:docChgLst>
    <pc:chgData name="SUCHETH I BHAT -STUDENT VII" userId="S::vvswstuc111y18@vviedu.in::5144668a-9856-4b5d-aab5-c60cfc09d1ea" providerId="AD" clId="Web-{521B360D-B0A7-1DB0-1945-28BA44FB573D}"/>
    <pc:docChg chg="modSld">
      <pc:chgData name="SUCHETH I BHAT -STUDENT VII" userId="S::vvswstuc111y18@vviedu.in::5144668a-9856-4b5d-aab5-c60cfc09d1ea" providerId="AD" clId="Web-{521B360D-B0A7-1DB0-1945-28BA44FB573D}" dt="2022-12-14T17:10:44.240" v="56" actId="20577"/>
      <pc:docMkLst>
        <pc:docMk/>
      </pc:docMkLst>
      <pc:sldChg chg="modSp">
        <pc:chgData name="SUCHETH I BHAT -STUDENT VII" userId="S::vvswstuc111y18@vviedu.in::5144668a-9856-4b5d-aab5-c60cfc09d1ea" providerId="AD" clId="Web-{521B360D-B0A7-1DB0-1945-28BA44FB573D}" dt="2022-12-14T17:10:44.240" v="56" actId="20577"/>
        <pc:sldMkLst>
          <pc:docMk/>
          <pc:sldMk cId="3776083362" sldId="260"/>
        </pc:sldMkLst>
        <pc:spChg chg="mod">
          <ac:chgData name="SUCHETH I BHAT -STUDENT VII" userId="S::vvswstuc111y18@vviedu.in::5144668a-9856-4b5d-aab5-c60cfc09d1ea" providerId="AD" clId="Web-{521B360D-B0A7-1DB0-1945-28BA44FB573D}" dt="2022-12-14T17:10:44.240" v="56" actId="20577"/>
          <ac:spMkLst>
            <pc:docMk/>
            <pc:sldMk cId="3776083362" sldId="260"/>
            <ac:spMk id="4" creationId="{3CBBB776-E1B5-4549-03C4-8A6A80C8842F}"/>
          </ac:spMkLst>
        </pc:spChg>
        <pc:spChg chg="mod">
          <ac:chgData name="SUCHETH I BHAT -STUDENT VII" userId="S::vvswstuc111y18@vviedu.in::5144668a-9856-4b5d-aab5-c60cfc09d1ea" providerId="AD" clId="Web-{521B360D-B0A7-1DB0-1945-28BA44FB573D}" dt="2022-12-14T17:09:21.411" v="32" actId="1076"/>
          <ac:spMkLst>
            <pc:docMk/>
            <pc:sldMk cId="3776083362" sldId="260"/>
            <ac:spMk id="9" creationId="{B5BBD04C-3126-BD3B-180E-7CC79846DA7E}"/>
          </ac:spMkLst>
        </pc:spChg>
      </pc:sldChg>
      <pc:sldChg chg="addSp modSp">
        <pc:chgData name="SUCHETH I BHAT -STUDENT VII" userId="S::vvswstuc111y18@vviedu.in::5144668a-9856-4b5d-aab5-c60cfc09d1ea" providerId="AD" clId="Web-{521B360D-B0A7-1DB0-1945-28BA44FB573D}" dt="2022-12-14T17:08:30.910" v="25" actId="1076"/>
        <pc:sldMkLst>
          <pc:docMk/>
          <pc:sldMk cId="1558401246" sldId="278"/>
        </pc:sldMkLst>
        <pc:spChg chg="mod">
          <ac:chgData name="SUCHETH I BHAT -STUDENT VII" userId="S::vvswstuc111y18@vviedu.in::5144668a-9856-4b5d-aab5-c60cfc09d1ea" providerId="AD" clId="Web-{521B360D-B0A7-1DB0-1945-28BA44FB573D}" dt="2022-12-14T17:08:09.785" v="20" actId="1076"/>
          <ac:spMkLst>
            <pc:docMk/>
            <pc:sldMk cId="1558401246" sldId="278"/>
            <ac:spMk id="11" creationId="{BE01C9CB-B836-486C-590C-9E9614593BA8}"/>
          </ac:spMkLst>
        </pc:spChg>
        <pc:spChg chg="mod">
          <ac:chgData name="SUCHETH I BHAT -STUDENT VII" userId="S::vvswstuc111y18@vviedu.in::5144668a-9856-4b5d-aab5-c60cfc09d1ea" providerId="AD" clId="Web-{521B360D-B0A7-1DB0-1945-28BA44FB573D}" dt="2022-12-14T17:08:14.972" v="21" actId="1076"/>
          <ac:spMkLst>
            <pc:docMk/>
            <pc:sldMk cId="1558401246" sldId="278"/>
            <ac:spMk id="12" creationId="{25347371-2860-48C5-5988-5952FFDF9928}"/>
          </ac:spMkLst>
        </pc:spChg>
        <pc:spChg chg="mod">
          <ac:chgData name="SUCHETH I BHAT -STUDENT VII" userId="S::vvswstuc111y18@vviedu.in::5144668a-9856-4b5d-aab5-c60cfc09d1ea" providerId="AD" clId="Web-{521B360D-B0A7-1DB0-1945-28BA44FB573D}" dt="2022-12-14T17:08:30.910" v="25" actId="1076"/>
          <ac:spMkLst>
            <pc:docMk/>
            <pc:sldMk cId="1558401246" sldId="278"/>
            <ac:spMk id="13" creationId="{EA931C25-5EFA-B93A-C408-BF32E3B336DD}"/>
          </ac:spMkLst>
        </pc:spChg>
        <pc:picChg chg="add mod modCrop">
          <ac:chgData name="SUCHETH I BHAT -STUDENT VII" userId="S::vvswstuc111y18@vviedu.in::5144668a-9856-4b5d-aab5-c60cfc09d1ea" providerId="AD" clId="Web-{521B360D-B0A7-1DB0-1945-28BA44FB573D}" dt="2022-12-14T17:08:17.019" v="22" actId="1076"/>
          <ac:picMkLst>
            <pc:docMk/>
            <pc:sldMk cId="1558401246" sldId="278"/>
            <ac:picMk id="2" creationId="{BDCE1983-8907-385B-0A77-1D81888364EA}"/>
          </ac:picMkLst>
        </pc:picChg>
        <pc:picChg chg="mod">
          <ac:chgData name="SUCHETH I BHAT -STUDENT VII" userId="S::vvswstuc111y18@vviedu.in::5144668a-9856-4b5d-aab5-c60cfc09d1ea" providerId="AD" clId="Web-{521B360D-B0A7-1DB0-1945-28BA44FB573D}" dt="2022-12-14T17:08:24.660" v="24" actId="1076"/>
          <ac:picMkLst>
            <pc:docMk/>
            <pc:sldMk cId="1558401246" sldId="278"/>
            <ac:picMk id="9" creationId="{11E87FCF-713C-F245-04F3-6DC87B22E2EB}"/>
          </ac:picMkLst>
        </pc:picChg>
      </pc:sldChg>
    </pc:docChg>
  </pc:docChgLst>
  <pc:docChgLst>
    <pc:chgData name="JAPLEEN KAUR -STUDENT VII" userId="S::vvswstuc159y19@vviedu.in::0e839254-67a9-4a85-9539-eafa19bbc94c" providerId="AD" clId="Web-{1764B2DD-D833-07F0-2B5D-C1EE723DEFA5}"/>
    <pc:docChg chg="modSld">
      <pc:chgData name="JAPLEEN KAUR -STUDENT VII" userId="S::vvswstuc159y19@vviedu.in::0e839254-67a9-4a85-9539-eafa19bbc94c" providerId="AD" clId="Web-{1764B2DD-D833-07F0-2B5D-C1EE723DEFA5}" dt="2022-12-15T09:02:26.352" v="22" actId="1076"/>
      <pc:docMkLst>
        <pc:docMk/>
      </pc:docMkLst>
      <pc:sldChg chg="addSp modSp">
        <pc:chgData name="JAPLEEN KAUR -STUDENT VII" userId="S::vvswstuc159y19@vviedu.in::0e839254-67a9-4a85-9539-eafa19bbc94c" providerId="AD" clId="Web-{1764B2DD-D833-07F0-2B5D-C1EE723DEFA5}" dt="2022-12-15T09:02:26.352" v="22" actId="1076"/>
        <pc:sldMkLst>
          <pc:docMk/>
          <pc:sldMk cId="3094059269" sldId="276"/>
        </pc:sldMkLst>
        <pc:spChg chg="mod">
          <ac:chgData name="JAPLEEN KAUR -STUDENT VII" userId="S::vvswstuc159y19@vviedu.in::0e839254-67a9-4a85-9539-eafa19bbc94c" providerId="AD" clId="Web-{1764B2DD-D833-07F0-2B5D-C1EE723DEFA5}" dt="2022-12-15T09:01:33.210" v="8" actId="1076"/>
          <ac:spMkLst>
            <pc:docMk/>
            <pc:sldMk cId="3094059269" sldId="276"/>
            <ac:spMk id="3" creationId="{36761379-B44B-2877-436A-8659AC9D1853}"/>
          </ac:spMkLst>
        </pc:spChg>
        <pc:spChg chg="mod">
          <ac:chgData name="JAPLEEN KAUR -STUDENT VII" userId="S::vvswstuc159y19@vviedu.in::0e839254-67a9-4a85-9539-eafa19bbc94c" providerId="AD" clId="Web-{1764B2DD-D833-07F0-2B5D-C1EE723DEFA5}" dt="2022-12-15T09:02:26.352" v="22" actId="1076"/>
          <ac:spMkLst>
            <pc:docMk/>
            <pc:sldMk cId="3094059269" sldId="276"/>
            <ac:spMk id="11" creationId="{AD8CA741-A2F8-4BDB-2102-9D90FE66D24E}"/>
          </ac:spMkLst>
        </pc:spChg>
        <pc:spChg chg="mod">
          <ac:chgData name="JAPLEEN KAUR -STUDENT VII" userId="S::vvswstuc159y19@vviedu.in::0e839254-67a9-4a85-9539-eafa19bbc94c" providerId="AD" clId="Web-{1764B2DD-D833-07F0-2B5D-C1EE723DEFA5}" dt="2022-12-15T09:01:43.554" v="12" actId="1076"/>
          <ac:spMkLst>
            <pc:docMk/>
            <pc:sldMk cId="3094059269" sldId="276"/>
            <ac:spMk id="13" creationId="{A5DF96A7-9343-3454-EEBE-959CD884BFF6}"/>
          </ac:spMkLst>
        </pc:spChg>
        <pc:spChg chg="mod">
          <ac:chgData name="JAPLEEN KAUR -STUDENT VII" userId="S::vvswstuc159y19@vviedu.in::0e839254-67a9-4a85-9539-eafa19bbc94c" providerId="AD" clId="Web-{1764B2DD-D833-07F0-2B5D-C1EE723DEFA5}" dt="2022-12-15T09:01:21.601" v="5" actId="1076"/>
          <ac:spMkLst>
            <pc:docMk/>
            <pc:sldMk cId="3094059269" sldId="276"/>
            <ac:spMk id="14" creationId="{9A8C195B-E30A-A454-D3A5-47311827DDF8}"/>
          </ac:spMkLst>
        </pc:spChg>
        <pc:spChg chg="mod">
          <ac:chgData name="JAPLEEN KAUR -STUDENT VII" userId="S::vvswstuc159y19@vviedu.in::0e839254-67a9-4a85-9539-eafa19bbc94c" providerId="AD" clId="Web-{1764B2DD-D833-07F0-2B5D-C1EE723DEFA5}" dt="2022-12-15T09:01:56.789" v="16" actId="1076"/>
          <ac:spMkLst>
            <pc:docMk/>
            <pc:sldMk cId="3094059269" sldId="276"/>
            <ac:spMk id="15" creationId="{B8FEA435-F064-F282-A704-54196D29DE05}"/>
          </ac:spMkLst>
        </pc:spChg>
        <pc:spChg chg="mod">
          <ac:chgData name="JAPLEEN KAUR -STUDENT VII" userId="S::vvswstuc159y19@vviedu.in::0e839254-67a9-4a85-9539-eafa19bbc94c" providerId="AD" clId="Web-{1764B2DD-D833-07F0-2B5D-C1EE723DEFA5}" dt="2022-12-15T09:01:40.210" v="10" actId="1076"/>
          <ac:spMkLst>
            <pc:docMk/>
            <pc:sldMk cId="3094059269" sldId="276"/>
            <ac:spMk id="16" creationId="{FE0BF8E0-036E-091A-10CF-69F180CCFB63}"/>
          </ac:spMkLst>
        </pc:spChg>
        <pc:picChg chg="mod">
          <ac:chgData name="JAPLEEN KAUR -STUDENT VII" userId="S::vvswstuc159y19@vviedu.in::0e839254-67a9-4a85-9539-eafa19bbc94c" providerId="AD" clId="Web-{1764B2DD-D833-07F0-2B5D-C1EE723DEFA5}" dt="2022-12-15T09:02:11.789" v="19" actId="1076"/>
          <ac:picMkLst>
            <pc:docMk/>
            <pc:sldMk cId="3094059269" sldId="276"/>
            <ac:picMk id="7" creationId="{E5A89ECE-C06F-C46B-6E35-C673B96BCD1A}"/>
          </ac:picMkLst>
        </pc:picChg>
        <pc:picChg chg="mod">
          <ac:chgData name="JAPLEEN KAUR -STUDENT VII" userId="S::vvswstuc159y19@vviedu.in::0e839254-67a9-4a85-9539-eafa19bbc94c" providerId="AD" clId="Web-{1764B2DD-D833-07F0-2B5D-C1EE723DEFA5}" dt="2022-12-15T09:02:09.789" v="18" actId="1076"/>
          <ac:picMkLst>
            <pc:docMk/>
            <pc:sldMk cId="3094059269" sldId="276"/>
            <ac:picMk id="8" creationId="{8319A802-1E00-45A4-6F1C-1AD50915BDF2}"/>
          </ac:picMkLst>
        </pc:picChg>
        <pc:picChg chg="mod">
          <ac:chgData name="JAPLEEN KAUR -STUDENT VII" userId="S::vvswstuc159y19@vviedu.in::0e839254-67a9-4a85-9539-eafa19bbc94c" providerId="AD" clId="Web-{1764B2DD-D833-07F0-2B5D-C1EE723DEFA5}" dt="2022-12-15T09:02:13.398" v="20" actId="1076"/>
          <ac:picMkLst>
            <pc:docMk/>
            <pc:sldMk cId="3094059269" sldId="276"/>
            <ac:picMk id="9" creationId="{87E56C30-0D8F-3AAB-180B-D7B086365816}"/>
          </ac:picMkLst>
        </pc:picChg>
        <pc:picChg chg="mod">
          <ac:chgData name="JAPLEEN KAUR -STUDENT VII" userId="S::vvswstuc159y19@vviedu.in::0e839254-67a9-4a85-9539-eafa19bbc94c" providerId="AD" clId="Web-{1764B2DD-D833-07F0-2B5D-C1EE723DEFA5}" dt="2022-12-15T09:02:06.555" v="17" actId="1076"/>
          <ac:picMkLst>
            <pc:docMk/>
            <pc:sldMk cId="3094059269" sldId="276"/>
            <ac:picMk id="10" creationId="{C1936C4F-162F-55BC-ACB9-47ED158D5A39}"/>
          </ac:picMkLst>
        </pc:picChg>
        <pc:picChg chg="add mod modCrop">
          <ac:chgData name="JAPLEEN KAUR -STUDENT VII" userId="S::vvswstuc159y19@vviedu.in::0e839254-67a9-4a85-9539-eafa19bbc94c" providerId="AD" clId="Web-{1764B2DD-D833-07F0-2B5D-C1EE723DEFA5}" dt="2022-12-15T09:02:17.820" v="21" actId="1076"/>
          <ac:picMkLst>
            <pc:docMk/>
            <pc:sldMk cId="3094059269" sldId="276"/>
            <ac:picMk id="12" creationId="{C5151A33-0342-030C-A735-93D17436E860}"/>
          </ac:picMkLst>
        </pc:picChg>
      </pc:sldChg>
    </pc:docChg>
  </pc:docChgLst>
  <pc:docChgLst>
    <pc:chgData name="SUCHETH I BHAT -STUDENT VII" userId="S::vvswstuc111y18@vviedu.in::5144668a-9856-4b5d-aab5-c60cfc09d1ea" providerId="AD" clId="Web-{36F38E49-2445-E44C-9D17-D1D1B80D2520}"/>
    <pc:docChg chg="modSld">
      <pc:chgData name="SUCHETH I BHAT -STUDENT VII" userId="S::vvswstuc111y18@vviedu.in::5144668a-9856-4b5d-aab5-c60cfc09d1ea" providerId="AD" clId="Web-{36F38E49-2445-E44C-9D17-D1D1B80D2520}" dt="2022-12-11T09:56:09.676" v="5"/>
      <pc:docMkLst>
        <pc:docMk/>
      </pc:docMkLst>
      <pc:sldChg chg="modSp">
        <pc:chgData name="SUCHETH I BHAT -STUDENT VII" userId="S::vvswstuc111y18@vviedu.in::5144668a-9856-4b5d-aab5-c60cfc09d1ea" providerId="AD" clId="Web-{36F38E49-2445-E44C-9D17-D1D1B80D2520}" dt="2022-12-11T09:56:09.676" v="5"/>
        <pc:sldMkLst>
          <pc:docMk/>
          <pc:sldMk cId="536292234" sldId="261"/>
        </pc:sldMkLst>
        <pc:graphicFrameChg chg="mod modGraphic">
          <ac:chgData name="SUCHETH I BHAT -STUDENT VII" userId="S::vvswstuc111y18@vviedu.in::5144668a-9856-4b5d-aab5-c60cfc09d1ea" providerId="AD" clId="Web-{36F38E49-2445-E44C-9D17-D1D1B80D2520}" dt="2022-12-11T09:56:09.676" v="5"/>
          <ac:graphicFrameMkLst>
            <pc:docMk/>
            <pc:sldMk cId="536292234" sldId="261"/>
            <ac:graphicFrameMk id="4" creationId="{B08DE74A-491F-3AEC-53F3-57E013B1E16B}"/>
          </ac:graphicFrameMkLst>
        </pc:graphicFrameChg>
      </pc:sldChg>
    </pc:docChg>
  </pc:docChgLst>
  <pc:docChgLst>
    <pc:chgData name="SUCHETH I BHAT -STUDENT VII" userId="S::vvswstuc111y18@vviedu.in::5144668a-9856-4b5d-aab5-c60cfc09d1ea" providerId="AD" clId="Web-{6A3C1F5A-DDBF-E299-1360-9177093F6A85}"/>
    <pc:docChg chg="addSld delSld modSld modSection">
      <pc:chgData name="SUCHETH I BHAT -STUDENT VII" userId="S::vvswstuc111y18@vviedu.in::5144668a-9856-4b5d-aab5-c60cfc09d1ea" providerId="AD" clId="Web-{6A3C1F5A-DDBF-E299-1360-9177093F6A85}" dt="2022-12-11T09:21:34.561" v="72" actId="1076"/>
      <pc:docMkLst>
        <pc:docMk/>
      </pc:docMkLst>
      <pc:sldChg chg="modSp">
        <pc:chgData name="SUCHETH I BHAT -STUDENT VII" userId="S::vvswstuc111y18@vviedu.in::5144668a-9856-4b5d-aab5-c60cfc09d1ea" providerId="AD" clId="Web-{6A3C1F5A-DDBF-E299-1360-9177093F6A85}" dt="2022-12-11T09:13:26.102" v="7" actId="14100"/>
        <pc:sldMkLst>
          <pc:docMk/>
          <pc:sldMk cId="3776083362" sldId="260"/>
        </pc:sldMkLst>
        <pc:spChg chg="mod">
          <ac:chgData name="SUCHETH I BHAT -STUDENT VII" userId="S::vvswstuc111y18@vviedu.in::5144668a-9856-4b5d-aab5-c60cfc09d1ea" providerId="AD" clId="Web-{6A3C1F5A-DDBF-E299-1360-9177093F6A85}" dt="2022-12-11T09:13:04.304" v="3" actId="1076"/>
          <ac:spMkLst>
            <pc:docMk/>
            <pc:sldMk cId="3776083362" sldId="260"/>
            <ac:spMk id="3" creationId="{A8ED2830-1FC0-AD8E-44D7-05EEA6929B45}"/>
          </ac:spMkLst>
        </pc:spChg>
        <pc:spChg chg="mod">
          <ac:chgData name="SUCHETH I BHAT -STUDENT VII" userId="S::vvswstuc111y18@vviedu.in::5144668a-9856-4b5d-aab5-c60cfc09d1ea" providerId="AD" clId="Web-{6A3C1F5A-DDBF-E299-1360-9177093F6A85}" dt="2022-12-11T09:13:26.102" v="7" actId="14100"/>
          <ac:spMkLst>
            <pc:docMk/>
            <pc:sldMk cId="3776083362" sldId="260"/>
            <ac:spMk id="4" creationId="{3CBBB776-E1B5-4549-03C4-8A6A80C8842F}"/>
          </ac:spMkLst>
        </pc:spChg>
        <pc:cxnChg chg="mod">
          <ac:chgData name="SUCHETH I BHAT -STUDENT VII" userId="S::vvswstuc111y18@vviedu.in::5144668a-9856-4b5d-aab5-c60cfc09d1ea" providerId="AD" clId="Web-{6A3C1F5A-DDBF-E299-1360-9177093F6A85}" dt="2022-12-11T09:13:13.851" v="4" actId="1076"/>
          <ac:cxnSpMkLst>
            <pc:docMk/>
            <pc:sldMk cId="3776083362" sldId="260"/>
            <ac:cxnSpMk id="5" creationId="{14032963-C9FF-DAE4-C7BD-BDFEBF3ED161}"/>
          </ac:cxnSpMkLst>
        </pc:cxnChg>
      </pc:sldChg>
      <pc:sldChg chg="del">
        <pc:chgData name="SUCHETH I BHAT -STUDENT VII" userId="S::vvswstuc111y18@vviedu.in::5144668a-9856-4b5d-aab5-c60cfc09d1ea" providerId="AD" clId="Web-{6A3C1F5A-DDBF-E299-1360-9177093F6A85}" dt="2022-12-11T09:15:27.431" v="11"/>
        <pc:sldMkLst>
          <pc:docMk/>
          <pc:sldMk cId="1511989077" sldId="271"/>
        </pc:sldMkLst>
      </pc:sldChg>
      <pc:sldChg chg="addSp delSp modSp add del">
        <pc:chgData name="SUCHETH I BHAT -STUDENT VII" userId="S::vvswstuc111y18@vviedu.in::5144668a-9856-4b5d-aab5-c60cfc09d1ea" providerId="AD" clId="Web-{6A3C1F5A-DDBF-E299-1360-9177093F6A85}" dt="2022-12-11T09:21:34.561" v="72" actId="1076"/>
        <pc:sldMkLst>
          <pc:docMk/>
          <pc:sldMk cId="732438262" sldId="275"/>
        </pc:sldMkLst>
        <pc:spChg chg="mod">
          <ac:chgData name="SUCHETH I BHAT -STUDENT VII" userId="S::vvswstuc111y18@vviedu.in::5144668a-9856-4b5d-aab5-c60cfc09d1ea" providerId="AD" clId="Web-{6A3C1F5A-DDBF-E299-1360-9177093F6A85}" dt="2022-12-11T09:19:14.028" v="50" actId="1076"/>
          <ac:spMkLst>
            <pc:docMk/>
            <pc:sldMk cId="732438262" sldId="275"/>
            <ac:spMk id="2" creationId="{EC5C04B9-2D94-EF3B-DD24-089A01E79CF6}"/>
          </ac:spMkLst>
        </pc:spChg>
        <pc:spChg chg="mod">
          <ac:chgData name="SUCHETH I BHAT -STUDENT VII" userId="S::vvswstuc111y18@vviedu.in::5144668a-9856-4b5d-aab5-c60cfc09d1ea" providerId="AD" clId="Web-{6A3C1F5A-DDBF-E299-1360-9177093F6A85}" dt="2022-12-11T09:19:17.840" v="51" actId="1076"/>
          <ac:spMkLst>
            <pc:docMk/>
            <pc:sldMk cId="732438262" sldId="275"/>
            <ac:spMk id="3" creationId="{D646C085-C1F3-F024-5DCC-548489A128C1}"/>
          </ac:spMkLst>
        </pc:spChg>
        <pc:spChg chg="mod">
          <ac:chgData name="SUCHETH I BHAT -STUDENT VII" userId="S::vvswstuc111y18@vviedu.in::5144668a-9856-4b5d-aab5-c60cfc09d1ea" providerId="AD" clId="Web-{6A3C1F5A-DDBF-E299-1360-9177093F6A85}" dt="2022-12-11T09:20:23.076" v="66" actId="1076"/>
          <ac:spMkLst>
            <pc:docMk/>
            <pc:sldMk cId="732438262" sldId="275"/>
            <ac:spMk id="6" creationId="{A7049B13-0591-D6A9-5B88-5B7B935C9E75}"/>
          </ac:spMkLst>
        </pc:spChg>
        <pc:spChg chg="mod">
          <ac:chgData name="SUCHETH I BHAT -STUDENT VII" userId="S::vvswstuc111y18@vviedu.in::5144668a-9856-4b5d-aab5-c60cfc09d1ea" providerId="AD" clId="Web-{6A3C1F5A-DDBF-E299-1360-9177093F6A85}" dt="2022-12-11T09:19:20.856" v="52" actId="1076"/>
          <ac:spMkLst>
            <pc:docMk/>
            <pc:sldMk cId="732438262" sldId="275"/>
            <ac:spMk id="8" creationId="{106A57BA-F104-A695-8BA7-5A6AF349F891}"/>
          </ac:spMkLst>
        </pc:spChg>
        <pc:spChg chg="add del">
          <ac:chgData name="SUCHETH I BHAT -STUDENT VII" userId="S::vvswstuc111y18@vviedu.in::5144668a-9856-4b5d-aab5-c60cfc09d1ea" providerId="AD" clId="Web-{6A3C1F5A-DDBF-E299-1360-9177093F6A85}" dt="2022-12-11T09:20:49.732" v="69"/>
          <ac:spMkLst>
            <pc:docMk/>
            <pc:sldMk cId="732438262" sldId="275"/>
            <ac:spMk id="12" creationId="{03B66DA0-EBC1-F756-693B-C6DF43FD722B}"/>
          </ac:spMkLst>
        </pc:spChg>
        <pc:spChg chg="mod">
          <ac:chgData name="SUCHETH I BHAT -STUDENT VII" userId="S::vvswstuc111y18@vviedu.in::5144668a-9856-4b5d-aab5-c60cfc09d1ea" providerId="AD" clId="Web-{6A3C1F5A-DDBF-E299-1360-9177093F6A85}" dt="2022-12-11T09:20:25.872" v="67" actId="1076"/>
          <ac:spMkLst>
            <pc:docMk/>
            <pc:sldMk cId="732438262" sldId="275"/>
            <ac:spMk id="14" creationId="{CEB6D148-8F1D-44B0-4103-FF5175A2C722}"/>
          </ac:spMkLst>
        </pc:spChg>
        <pc:spChg chg="mod">
          <ac:chgData name="SUCHETH I BHAT -STUDENT VII" userId="S::vvswstuc111y18@vviedu.in::5144668a-9856-4b5d-aab5-c60cfc09d1ea" providerId="AD" clId="Web-{6A3C1F5A-DDBF-E299-1360-9177093F6A85}" dt="2022-12-11T09:20:18.544" v="64" actId="1076"/>
          <ac:spMkLst>
            <pc:docMk/>
            <pc:sldMk cId="732438262" sldId="275"/>
            <ac:spMk id="15" creationId="{131DBEB3-9B23-788A-9285-E0103BE80C13}"/>
          </ac:spMkLst>
        </pc:spChg>
        <pc:picChg chg="mod">
          <ac:chgData name="SUCHETH I BHAT -STUDENT VII" userId="S::vvswstuc111y18@vviedu.in::5144668a-9856-4b5d-aab5-c60cfc09d1ea" providerId="AD" clId="Web-{6A3C1F5A-DDBF-E299-1360-9177093F6A85}" dt="2022-12-11T09:21:33.420" v="71" actId="14100"/>
          <ac:picMkLst>
            <pc:docMk/>
            <pc:sldMk cId="732438262" sldId="275"/>
            <ac:picMk id="4" creationId="{807D3017-A839-2547-5D9D-9A4EF0404991}"/>
          </ac:picMkLst>
        </pc:picChg>
        <pc:picChg chg="mod">
          <ac:chgData name="SUCHETH I BHAT -STUDENT VII" userId="S::vvswstuc111y18@vviedu.in::5144668a-9856-4b5d-aab5-c60cfc09d1ea" providerId="AD" clId="Web-{6A3C1F5A-DDBF-E299-1360-9177093F6A85}" dt="2022-12-11T09:21:34.561" v="72" actId="1076"/>
          <ac:picMkLst>
            <pc:docMk/>
            <pc:sldMk cId="732438262" sldId="275"/>
            <ac:picMk id="7" creationId="{0E376DA0-4AD9-3384-E0C5-6D25C6497846}"/>
          </ac:picMkLst>
        </pc:picChg>
        <pc:picChg chg="mod modCrop">
          <ac:chgData name="SUCHETH I BHAT -STUDENT VII" userId="S::vvswstuc111y18@vviedu.in::5144668a-9856-4b5d-aab5-c60cfc09d1ea" providerId="AD" clId="Web-{6A3C1F5A-DDBF-E299-1360-9177093F6A85}" dt="2022-12-11T09:19:46.669" v="58" actId="1076"/>
          <ac:picMkLst>
            <pc:docMk/>
            <pc:sldMk cId="732438262" sldId="275"/>
            <ac:picMk id="9" creationId="{D5D453C2-1D29-868C-DD26-683AEE462091}"/>
          </ac:picMkLst>
        </pc:picChg>
        <pc:picChg chg="mod modCrop">
          <ac:chgData name="SUCHETH I BHAT -STUDENT VII" userId="S::vvswstuc111y18@vviedu.in::5144668a-9856-4b5d-aab5-c60cfc09d1ea" providerId="AD" clId="Web-{6A3C1F5A-DDBF-E299-1360-9177093F6A85}" dt="2022-12-11T09:20:07.904" v="63" actId="1076"/>
          <ac:picMkLst>
            <pc:docMk/>
            <pc:sldMk cId="732438262" sldId="275"/>
            <ac:picMk id="11" creationId="{8E30D958-C2F1-0860-D227-FBF754AF64FA}"/>
          </ac:picMkLst>
        </pc:picChg>
        <pc:cxnChg chg="mod">
          <ac:chgData name="SUCHETH I BHAT -STUDENT VII" userId="S::vvswstuc111y18@vviedu.in::5144668a-9856-4b5d-aab5-c60cfc09d1ea" providerId="AD" clId="Web-{6A3C1F5A-DDBF-E299-1360-9177093F6A85}" dt="2022-12-11T09:18:47.949" v="44" actId="1076"/>
          <ac:cxnSpMkLst>
            <pc:docMk/>
            <pc:sldMk cId="732438262" sldId="275"/>
            <ac:cxnSpMk id="5" creationId="{87DCBC95-A24D-527E-DA4B-F229206F2C24}"/>
          </ac:cxnSpMkLst>
        </pc:cxnChg>
      </pc:sldChg>
    </pc:docChg>
  </pc:docChgLst>
  <pc:docChgLst>
    <pc:chgData name="JAPLEEN KAUR -STUDENT VII" userId="S::vvswstuc159y19@vviedu.in::0e839254-67a9-4a85-9539-eafa19bbc94c" providerId="AD" clId="Web-{67E387F8-D46B-6040-FDDF-81E1DC339394}"/>
    <pc:docChg chg="modSld">
      <pc:chgData name="JAPLEEN KAUR -STUDENT VII" userId="S::vvswstuc159y19@vviedu.in::0e839254-67a9-4a85-9539-eafa19bbc94c" providerId="AD" clId="Web-{67E387F8-D46B-6040-FDDF-81E1DC339394}" dt="2022-12-15T08:57:54.543" v="17" actId="1076"/>
      <pc:docMkLst>
        <pc:docMk/>
      </pc:docMkLst>
      <pc:sldChg chg="addSp delSp modSp">
        <pc:chgData name="JAPLEEN KAUR -STUDENT VII" userId="S::vvswstuc159y19@vviedu.in::0e839254-67a9-4a85-9539-eafa19bbc94c" providerId="AD" clId="Web-{67E387F8-D46B-6040-FDDF-81E1DC339394}" dt="2022-12-15T08:57:54.543" v="17" actId="1076"/>
        <pc:sldMkLst>
          <pc:docMk/>
          <pc:sldMk cId="1558401246" sldId="278"/>
        </pc:sldMkLst>
        <pc:spChg chg="mod">
          <ac:chgData name="JAPLEEN KAUR -STUDENT VII" userId="S::vvswstuc159y19@vviedu.in::0e839254-67a9-4a85-9539-eafa19bbc94c" providerId="AD" clId="Web-{67E387F8-D46B-6040-FDDF-81E1DC339394}" dt="2022-12-15T08:57:54.543" v="17" actId="1076"/>
          <ac:spMkLst>
            <pc:docMk/>
            <pc:sldMk cId="1558401246" sldId="278"/>
            <ac:spMk id="13" creationId="{EA931C25-5EFA-B93A-C408-BF32E3B336DD}"/>
          </ac:spMkLst>
        </pc:spChg>
        <pc:picChg chg="add del mod">
          <ac:chgData name="JAPLEEN KAUR -STUDENT VII" userId="S::vvswstuc159y19@vviedu.in::0e839254-67a9-4a85-9539-eafa19bbc94c" providerId="AD" clId="Web-{67E387F8-D46B-6040-FDDF-81E1DC339394}" dt="2022-12-15T08:57:14.434" v="5"/>
          <ac:picMkLst>
            <pc:docMk/>
            <pc:sldMk cId="1558401246" sldId="278"/>
            <ac:picMk id="3" creationId="{E2B06280-17DC-F0DE-5627-A062A671E005}"/>
          </ac:picMkLst>
        </pc:picChg>
        <pc:picChg chg="add mod">
          <ac:chgData name="JAPLEEN KAUR -STUDENT VII" userId="S::vvswstuc159y19@vviedu.in::0e839254-67a9-4a85-9539-eafa19bbc94c" providerId="AD" clId="Web-{67E387F8-D46B-6040-FDDF-81E1DC339394}" dt="2022-12-15T08:57:51.059" v="16" actId="1076"/>
          <ac:picMkLst>
            <pc:docMk/>
            <pc:sldMk cId="1558401246" sldId="278"/>
            <ac:picMk id="6" creationId="{AC69DF51-84FB-327D-4E07-A9847EE8AF94}"/>
          </ac:picMkLst>
        </pc:picChg>
        <pc:picChg chg="mod">
          <ac:chgData name="JAPLEEN KAUR -STUDENT VII" userId="S::vvswstuc159y19@vviedu.in::0e839254-67a9-4a85-9539-eafa19bbc94c" providerId="AD" clId="Web-{67E387F8-D46B-6040-FDDF-81E1DC339394}" dt="2022-12-15T08:57:37.918" v="14" actId="1076"/>
          <ac:picMkLst>
            <pc:docMk/>
            <pc:sldMk cId="1558401246" sldId="278"/>
            <ac:picMk id="7" creationId="{F21CE453-AD0D-7CA2-B343-84D20C9E0967}"/>
          </ac:picMkLst>
        </pc:picChg>
        <pc:picChg chg="add del mod">
          <ac:chgData name="JAPLEEN KAUR -STUDENT VII" userId="S::vvswstuc159y19@vviedu.in::0e839254-67a9-4a85-9539-eafa19bbc94c" providerId="AD" clId="Web-{67E387F8-D46B-6040-FDDF-81E1DC339394}" dt="2022-12-15T08:57:17.309" v="6"/>
          <ac:picMkLst>
            <pc:docMk/>
            <pc:sldMk cId="1558401246" sldId="278"/>
            <ac:picMk id="8" creationId="{75067729-A6BA-AE54-BF24-6F85AFF58AC4}"/>
          </ac:picMkLst>
        </pc:picChg>
      </pc:sldChg>
    </pc:docChg>
  </pc:docChgLst>
  <pc:docChgLst>
    <pc:chgData name="SUCHETH I BHAT -STUDENT VII" userId="S::vvswstuc111y18@vviedu.in::5144668a-9856-4b5d-aab5-c60cfc09d1ea" providerId="AD" clId="Web-{D611D6A9-534F-3FD3-B82E-84A597CD381E}"/>
    <pc:docChg chg="modSld">
      <pc:chgData name="SUCHETH I BHAT -STUDENT VII" userId="S::vvswstuc111y18@vviedu.in::5144668a-9856-4b5d-aab5-c60cfc09d1ea" providerId="AD" clId="Web-{D611D6A9-534F-3FD3-B82E-84A597CD381E}" dt="2022-12-11T09:51:59.417" v="29" actId="1076"/>
      <pc:docMkLst>
        <pc:docMk/>
      </pc:docMkLst>
      <pc:sldChg chg="modSp">
        <pc:chgData name="SUCHETH I BHAT -STUDENT VII" userId="S::vvswstuc111y18@vviedu.in::5144668a-9856-4b5d-aab5-c60cfc09d1ea" providerId="AD" clId="Web-{D611D6A9-534F-3FD3-B82E-84A597CD381E}" dt="2022-12-11T09:51:59.417" v="29" actId="1076"/>
        <pc:sldMkLst>
          <pc:docMk/>
          <pc:sldMk cId="850406038" sldId="266"/>
        </pc:sldMkLst>
        <pc:spChg chg="mod">
          <ac:chgData name="SUCHETH I BHAT -STUDENT VII" userId="S::vvswstuc111y18@vviedu.in::5144668a-9856-4b5d-aab5-c60cfc09d1ea" providerId="AD" clId="Web-{D611D6A9-534F-3FD3-B82E-84A597CD381E}" dt="2022-12-11T09:51:59.417" v="29" actId="1076"/>
          <ac:spMkLst>
            <pc:docMk/>
            <pc:sldMk cId="850406038" sldId="266"/>
            <ac:spMk id="2" creationId="{2496BC8F-DD74-BE2D-B07F-692B347BC7A1}"/>
          </ac:spMkLst>
        </pc:spChg>
      </pc:sldChg>
      <pc:sldChg chg="modSp">
        <pc:chgData name="SUCHETH I BHAT -STUDENT VII" userId="S::vvswstuc111y18@vviedu.in::5144668a-9856-4b5d-aab5-c60cfc09d1ea" providerId="AD" clId="Web-{D611D6A9-534F-3FD3-B82E-84A597CD381E}" dt="2022-12-11T09:50:20.072" v="26" actId="1076"/>
        <pc:sldMkLst>
          <pc:docMk/>
          <pc:sldMk cId="3158191812" sldId="269"/>
        </pc:sldMkLst>
        <pc:spChg chg="mod">
          <ac:chgData name="SUCHETH I BHAT -STUDENT VII" userId="S::vvswstuc111y18@vviedu.in::5144668a-9856-4b5d-aab5-c60cfc09d1ea" providerId="AD" clId="Web-{D611D6A9-534F-3FD3-B82E-84A597CD381E}" dt="2022-12-11T09:50:20.072" v="26" actId="1076"/>
          <ac:spMkLst>
            <pc:docMk/>
            <pc:sldMk cId="3158191812" sldId="269"/>
            <ac:spMk id="2" creationId="{21BDCADC-89EC-917F-5F8F-40F5788FDF35}"/>
          </ac:spMkLst>
        </pc:spChg>
        <pc:spChg chg="mod">
          <ac:chgData name="SUCHETH I BHAT -STUDENT VII" userId="S::vvswstuc111y18@vviedu.in::5144668a-9856-4b5d-aab5-c60cfc09d1ea" providerId="AD" clId="Web-{D611D6A9-534F-3FD3-B82E-84A597CD381E}" dt="2022-12-11T09:48:04.757" v="0"/>
          <ac:spMkLst>
            <pc:docMk/>
            <pc:sldMk cId="3158191812" sldId="269"/>
            <ac:spMk id="27" creationId="{C9D71882-E7D8-7175-AC46-4418EA005684}"/>
          </ac:spMkLst>
        </pc:spChg>
        <pc:graphicFrameChg chg="mod ord modGraphic">
          <ac:chgData name="SUCHETH I BHAT -STUDENT VII" userId="S::vvswstuc111y18@vviedu.in::5144668a-9856-4b5d-aab5-c60cfc09d1ea" providerId="AD" clId="Web-{D611D6A9-534F-3FD3-B82E-84A597CD381E}" dt="2022-12-11T09:49:36.602" v="20" actId="14100"/>
          <ac:graphicFrameMkLst>
            <pc:docMk/>
            <pc:sldMk cId="3158191812" sldId="269"/>
            <ac:graphicFrameMk id="5" creationId="{69E5F92E-A9E3-D5CB-1E09-FA728F98BBAA}"/>
          </ac:graphicFrameMkLst>
        </pc:graphicFrameChg>
      </pc:sldChg>
    </pc:docChg>
  </pc:docChgLst>
  <pc:docChgLst>
    <pc:chgData name="JAPLEEN KAUR -STUDENT VII" userId="S::vvswstuc159y19@vviedu.in::0e839254-67a9-4a85-9539-eafa19bbc94c" providerId="AD" clId="Web-{D04A9FC8-8294-DDDB-50FC-7BC708D7E084}"/>
    <pc:docChg chg="modSld">
      <pc:chgData name="JAPLEEN KAUR -STUDENT VII" userId="S::vvswstuc159y19@vviedu.in::0e839254-67a9-4a85-9539-eafa19bbc94c" providerId="AD" clId="Web-{D04A9FC8-8294-DDDB-50FC-7BC708D7E084}" dt="2022-12-15T09:07:45.458" v="85"/>
      <pc:docMkLst>
        <pc:docMk/>
      </pc:docMkLst>
      <pc:sldChg chg="modSp">
        <pc:chgData name="JAPLEEN KAUR -STUDENT VII" userId="S::vvswstuc159y19@vviedu.in::0e839254-67a9-4a85-9539-eafa19bbc94c" providerId="AD" clId="Web-{D04A9FC8-8294-DDDB-50FC-7BC708D7E084}" dt="2022-12-15T09:07:45.458" v="85"/>
        <pc:sldMkLst>
          <pc:docMk/>
          <pc:sldMk cId="536292234" sldId="261"/>
        </pc:sldMkLst>
        <pc:graphicFrameChg chg="mod modGraphic">
          <ac:chgData name="JAPLEEN KAUR -STUDENT VII" userId="S::vvswstuc159y19@vviedu.in::0e839254-67a9-4a85-9539-eafa19bbc94c" providerId="AD" clId="Web-{D04A9FC8-8294-DDDB-50FC-7BC708D7E084}" dt="2022-12-15T09:07:45.458" v="85"/>
          <ac:graphicFrameMkLst>
            <pc:docMk/>
            <pc:sldMk cId="536292234" sldId="261"/>
            <ac:graphicFrameMk id="4" creationId="{B08DE74A-491F-3AEC-53F3-57E013B1E16B}"/>
          </ac:graphicFrameMkLst>
        </pc:graphicFrameChg>
      </pc:sldChg>
      <pc:sldChg chg="addSp delSp modSp">
        <pc:chgData name="JAPLEEN KAUR -STUDENT VII" userId="S::vvswstuc159y19@vviedu.in::0e839254-67a9-4a85-9539-eafa19bbc94c" providerId="AD" clId="Web-{D04A9FC8-8294-DDDB-50FC-7BC708D7E084}" dt="2022-12-15T09:06:10.379" v="17" actId="1076"/>
        <pc:sldMkLst>
          <pc:docMk/>
          <pc:sldMk cId="3094059269" sldId="276"/>
        </pc:sldMkLst>
        <pc:picChg chg="add mod modCrop">
          <ac:chgData name="JAPLEEN KAUR -STUDENT VII" userId="S::vvswstuc159y19@vviedu.in::0e839254-67a9-4a85-9539-eafa19bbc94c" providerId="AD" clId="Web-{D04A9FC8-8294-DDDB-50FC-7BC708D7E084}" dt="2022-12-15T09:04:07.737" v="3" actId="1076"/>
          <ac:picMkLst>
            <pc:docMk/>
            <pc:sldMk cId="3094059269" sldId="276"/>
            <ac:picMk id="17" creationId="{CABDE1CD-A82B-825D-0174-377E3791FF31}"/>
          </ac:picMkLst>
        </pc:picChg>
        <pc:picChg chg="add del mod">
          <ac:chgData name="JAPLEEN KAUR -STUDENT VII" userId="S::vvswstuc159y19@vviedu.in::0e839254-67a9-4a85-9539-eafa19bbc94c" providerId="AD" clId="Web-{D04A9FC8-8294-DDDB-50FC-7BC708D7E084}" dt="2022-12-15T09:04:24.752" v="5"/>
          <ac:picMkLst>
            <pc:docMk/>
            <pc:sldMk cId="3094059269" sldId="276"/>
            <ac:picMk id="18" creationId="{5260E85D-6A20-2795-D56C-644726C1B0A6}"/>
          </ac:picMkLst>
        </pc:picChg>
        <pc:picChg chg="add del mod">
          <ac:chgData name="JAPLEEN KAUR -STUDENT VII" userId="S::vvswstuc159y19@vviedu.in::0e839254-67a9-4a85-9539-eafa19bbc94c" providerId="AD" clId="Web-{D04A9FC8-8294-DDDB-50FC-7BC708D7E084}" dt="2022-12-15T09:04:37.175" v="7"/>
          <ac:picMkLst>
            <pc:docMk/>
            <pc:sldMk cId="3094059269" sldId="276"/>
            <ac:picMk id="19" creationId="{D405DC39-C3B3-7EF2-3050-04AFF9A4F5B5}"/>
          </ac:picMkLst>
        </pc:picChg>
        <pc:picChg chg="add mod modCrop">
          <ac:chgData name="JAPLEEN KAUR -STUDENT VII" userId="S::vvswstuc159y19@vviedu.in::0e839254-67a9-4a85-9539-eafa19bbc94c" providerId="AD" clId="Web-{D04A9FC8-8294-DDDB-50FC-7BC708D7E084}" dt="2022-12-15T09:05:34.175" v="11" actId="1076"/>
          <ac:picMkLst>
            <pc:docMk/>
            <pc:sldMk cId="3094059269" sldId="276"/>
            <ac:picMk id="20" creationId="{A836BD81-5D83-211C-BB64-A68DEE33F79E}"/>
          </ac:picMkLst>
        </pc:picChg>
        <pc:picChg chg="add del mod">
          <ac:chgData name="JAPLEEN KAUR -STUDENT VII" userId="S::vvswstuc159y19@vviedu.in::0e839254-67a9-4a85-9539-eafa19bbc94c" providerId="AD" clId="Web-{D04A9FC8-8294-DDDB-50FC-7BC708D7E084}" dt="2022-12-15T09:05:48.207" v="13"/>
          <ac:picMkLst>
            <pc:docMk/>
            <pc:sldMk cId="3094059269" sldId="276"/>
            <ac:picMk id="21" creationId="{863B6CB9-BFD2-17FB-07AB-A1667D3A34B4}"/>
          </ac:picMkLst>
        </pc:picChg>
        <pc:picChg chg="add mod modCrop">
          <ac:chgData name="JAPLEEN KAUR -STUDENT VII" userId="S::vvswstuc159y19@vviedu.in::0e839254-67a9-4a85-9539-eafa19bbc94c" providerId="AD" clId="Web-{D04A9FC8-8294-DDDB-50FC-7BC708D7E084}" dt="2022-12-15T09:06:10.379" v="17" actId="1076"/>
          <ac:picMkLst>
            <pc:docMk/>
            <pc:sldMk cId="3094059269" sldId="276"/>
            <ac:picMk id="22" creationId="{EDF43BFF-50F2-0456-37C0-24AB37AC7B6A}"/>
          </ac:picMkLst>
        </pc:picChg>
      </pc:sldChg>
    </pc:docChg>
  </pc:docChgLst>
  <pc:docChgLst>
    <pc:chgData name="JAPLEEN KAUR -STUDENT VII" userId="S::vvswstuc159y19@vviedu.in::0e839254-67a9-4a85-9539-eafa19bbc94c" providerId="AD" clId="Web-{39A0ACBA-4601-C1E0-CACB-373C75603B4E}"/>
    <pc:docChg chg="modSld">
      <pc:chgData name="JAPLEEN KAUR -STUDENT VII" userId="S::vvswstuc159y19@vviedu.in::0e839254-67a9-4a85-9539-eafa19bbc94c" providerId="AD" clId="Web-{39A0ACBA-4601-C1E0-CACB-373C75603B4E}" dt="2022-12-14T15:22:09.717" v="2" actId="1076"/>
      <pc:docMkLst>
        <pc:docMk/>
      </pc:docMkLst>
      <pc:sldChg chg="modSp">
        <pc:chgData name="JAPLEEN KAUR -STUDENT VII" userId="S::vvswstuc159y19@vviedu.in::0e839254-67a9-4a85-9539-eafa19bbc94c" providerId="AD" clId="Web-{39A0ACBA-4601-C1E0-CACB-373C75603B4E}" dt="2022-12-14T15:22:09.717" v="2" actId="1076"/>
        <pc:sldMkLst>
          <pc:docMk/>
          <pc:sldMk cId="4207960321" sldId="259"/>
        </pc:sldMkLst>
        <pc:graphicFrameChg chg="mod">
          <ac:chgData name="JAPLEEN KAUR -STUDENT VII" userId="S::vvswstuc159y19@vviedu.in::0e839254-67a9-4a85-9539-eafa19bbc94c" providerId="AD" clId="Web-{39A0ACBA-4601-C1E0-CACB-373C75603B4E}" dt="2022-12-14T15:22:09.717" v="2" actId="1076"/>
          <ac:graphicFrameMkLst>
            <pc:docMk/>
            <pc:sldMk cId="4207960321" sldId="259"/>
            <ac:graphicFrameMk id="9" creationId="{1DAEAE6F-E741-5DB7-6E32-BDC3823D23FB}"/>
          </ac:graphicFrameMkLst>
        </pc:graphicFrameChg>
      </pc:sldChg>
    </pc:docChg>
  </pc:docChgLst>
  <pc:docChgLst>
    <pc:chgData name="JAPLEEN KAUR -STUDENT VII" userId="S::vvswstuc159y19@vviedu.in::0e839254-67a9-4a85-9539-eafa19bbc94c" providerId="AD" clId="Web-{7EDF67AF-F5F0-48AD-94F6-268A490D0DFD}"/>
    <pc:docChg chg="modSld">
      <pc:chgData name="JAPLEEN KAUR -STUDENT VII" userId="S::vvswstuc159y19@vviedu.in::0e839254-67a9-4a85-9539-eafa19bbc94c" providerId="AD" clId="Web-{7EDF67AF-F5F0-48AD-94F6-268A490D0DFD}" dt="2022-12-14T15:11:11.483" v="420" actId="1076"/>
      <pc:docMkLst>
        <pc:docMk/>
      </pc:docMkLst>
      <pc:sldChg chg="addSp delSp modSp">
        <pc:chgData name="JAPLEEN KAUR -STUDENT VII" userId="S::vvswstuc159y19@vviedu.in::0e839254-67a9-4a85-9539-eafa19bbc94c" providerId="AD" clId="Web-{7EDF67AF-F5F0-48AD-94F6-268A490D0DFD}" dt="2022-12-14T15:11:11.483" v="420" actId="1076"/>
        <pc:sldMkLst>
          <pc:docMk/>
          <pc:sldMk cId="3776083362" sldId="260"/>
        </pc:sldMkLst>
        <pc:spChg chg="mod">
          <ac:chgData name="JAPLEEN KAUR -STUDENT VII" userId="S::vvswstuc159y19@vviedu.in::0e839254-67a9-4a85-9539-eafa19bbc94c" providerId="AD" clId="Web-{7EDF67AF-F5F0-48AD-94F6-268A490D0DFD}" dt="2022-12-14T15:08:32.011" v="408" actId="14100"/>
          <ac:spMkLst>
            <pc:docMk/>
            <pc:sldMk cId="3776083362" sldId="260"/>
            <ac:spMk id="3" creationId="{A8ED2830-1FC0-AD8E-44D7-05EEA6929B45}"/>
          </ac:spMkLst>
        </pc:spChg>
        <pc:spChg chg="mod">
          <ac:chgData name="JAPLEEN KAUR -STUDENT VII" userId="S::vvswstuc159y19@vviedu.in::0e839254-67a9-4a85-9539-eafa19bbc94c" providerId="AD" clId="Web-{7EDF67AF-F5F0-48AD-94F6-268A490D0DFD}" dt="2022-12-14T15:11:11.483" v="420" actId="1076"/>
          <ac:spMkLst>
            <pc:docMk/>
            <pc:sldMk cId="3776083362" sldId="260"/>
            <ac:spMk id="4" creationId="{3CBBB776-E1B5-4549-03C4-8A6A80C8842F}"/>
          </ac:spMkLst>
        </pc:spChg>
        <pc:spChg chg="del mod">
          <ac:chgData name="JAPLEEN KAUR -STUDENT VII" userId="S::vvswstuc159y19@vviedu.in::0e839254-67a9-4a85-9539-eafa19bbc94c" providerId="AD" clId="Web-{7EDF67AF-F5F0-48AD-94F6-268A490D0DFD}" dt="2022-12-14T15:07:02.291" v="366"/>
          <ac:spMkLst>
            <pc:docMk/>
            <pc:sldMk cId="3776083362" sldId="260"/>
            <ac:spMk id="6" creationId="{DF440E0D-6EE7-C113-E263-3E4582AF3BC1}"/>
          </ac:spMkLst>
        </pc:spChg>
        <pc:spChg chg="del mod">
          <ac:chgData name="JAPLEEN KAUR -STUDENT VII" userId="S::vvswstuc159y19@vviedu.in::0e839254-67a9-4a85-9539-eafa19bbc94c" providerId="AD" clId="Web-{7EDF67AF-F5F0-48AD-94F6-268A490D0DFD}" dt="2022-12-14T15:00:13.158" v="99"/>
          <ac:spMkLst>
            <pc:docMk/>
            <pc:sldMk cId="3776083362" sldId="260"/>
            <ac:spMk id="7" creationId="{8ED621A5-7464-A6E2-ADF2-9F5BD79D913B}"/>
          </ac:spMkLst>
        </pc:spChg>
        <pc:spChg chg="add">
          <ac:chgData name="JAPLEEN KAUR -STUDENT VII" userId="S::vvswstuc159y19@vviedu.in::0e839254-67a9-4a85-9539-eafa19bbc94c" providerId="AD" clId="Web-{7EDF67AF-F5F0-48AD-94F6-268A490D0DFD}" dt="2022-12-14T15:06:59.212" v="365"/>
          <ac:spMkLst>
            <pc:docMk/>
            <pc:sldMk cId="3776083362" sldId="260"/>
            <ac:spMk id="9" creationId="{B5BBD04C-3126-BD3B-180E-7CC79846DA7E}"/>
          </ac:spMkLst>
        </pc:spChg>
        <pc:cxnChg chg="mod">
          <ac:chgData name="JAPLEEN KAUR -STUDENT VII" userId="S::vvswstuc159y19@vviedu.in::0e839254-67a9-4a85-9539-eafa19bbc94c" providerId="AD" clId="Web-{7EDF67AF-F5F0-48AD-94F6-268A490D0DFD}" dt="2022-12-14T15:08:34.543" v="409" actId="1076"/>
          <ac:cxnSpMkLst>
            <pc:docMk/>
            <pc:sldMk cId="3776083362" sldId="260"/>
            <ac:cxnSpMk id="5" creationId="{14032963-C9FF-DAE4-C7BD-BDFEBF3ED161}"/>
          </ac:cxnSpMkLst>
        </pc:cxnChg>
      </pc:sldChg>
      <pc:sldChg chg="modSp">
        <pc:chgData name="JAPLEEN KAUR -STUDENT VII" userId="S::vvswstuc159y19@vviedu.in::0e839254-67a9-4a85-9539-eafa19bbc94c" providerId="AD" clId="Web-{7EDF67AF-F5F0-48AD-94F6-268A490D0DFD}" dt="2022-12-14T15:10:24.951" v="419" actId="20577"/>
        <pc:sldMkLst>
          <pc:docMk/>
          <pc:sldMk cId="3158191812" sldId="269"/>
        </pc:sldMkLst>
        <pc:graphicFrameChg chg="mod modGraphic">
          <ac:chgData name="JAPLEEN KAUR -STUDENT VII" userId="S::vvswstuc159y19@vviedu.in::0e839254-67a9-4a85-9539-eafa19bbc94c" providerId="AD" clId="Web-{7EDF67AF-F5F0-48AD-94F6-268A490D0DFD}" dt="2022-12-14T15:10:24.951" v="419" actId="20577"/>
          <ac:graphicFrameMkLst>
            <pc:docMk/>
            <pc:sldMk cId="3158191812" sldId="269"/>
            <ac:graphicFrameMk id="5" creationId="{69E5F92E-A9E3-D5CB-1E09-FA728F98BBAA}"/>
          </ac:graphicFrameMkLst>
        </pc:graphicFrameChg>
      </pc:sldChg>
    </pc:docChg>
  </pc:docChgLst>
  <pc:docChgLst>
    <pc:chgData name="SUCHETH I BHAT -STUDENT VII" userId="S::vvswstuc111y18@vviedu.in::5144668a-9856-4b5d-aab5-c60cfc09d1ea" providerId="AD" clId="Web-{D08CF4A2-E655-8570-2FF7-62C0E8B292CC}"/>
    <pc:docChg chg="modSld modMainMaster">
      <pc:chgData name="SUCHETH I BHAT -STUDENT VII" userId="S::vvswstuc111y18@vviedu.in::5144668a-9856-4b5d-aab5-c60cfc09d1ea" providerId="AD" clId="Web-{D08CF4A2-E655-8570-2FF7-62C0E8B292CC}" dt="2022-12-11T09:35:04.835" v="124" actId="1076"/>
      <pc:docMkLst>
        <pc:docMk/>
      </pc:docMkLst>
      <pc:sldChg chg="addSp modSp">
        <pc:chgData name="SUCHETH I BHAT -STUDENT VII" userId="S::vvswstuc111y18@vviedu.in::5144668a-9856-4b5d-aab5-c60cfc09d1ea" providerId="AD" clId="Web-{D08CF4A2-E655-8570-2FF7-62C0E8B292CC}" dt="2022-12-11T09:30:06.735" v="70"/>
        <pc:sldMkLst>
          <pc:docMk/>
          <pc:sldMk cId="1732880435" sldId="256"/>
        </pc:sldMkLst>
        <pc:spChg chg="mod">
          <ac:chgData name="SUCHETH I BHAT -STUDENT VII" userId="S::vvswstuc111y18@vviedu.in::5144668a-9856-4b5d-aab5-c60cfc09d1ea" providerId="AD" clId="Web-{D08CF4A2-E655-8570-2FF7-62C0E8B292CC}" dt="2022-12-11T09:30:06.735" v="70"/>
          <ac:spMkLst>
            <pc:docMk/>
            <pc:sldMk cId="1732880435" sldId="256"/>
            <ac:spMk id="4" creationId="{BEE3081A-BB73-7574-BD45-34690248F3BF}"/>
          </ac:spMkLst>
        </pc:spChg>
        <pc:spChg chg="add mod">
          <ac:chgData name="SUCHETH I BHAT -STUDENT VII" userId="S::vvswstuc111y18@vviedu.in::5144668a-9856-4b5d-aab5-c60cfc09d1ea" providerId="AD" clId="Web-{D08CF4A2-E655-8570-2FF7-62C0E8B292CC}" dt="2022-12-11T09:30:06.735" v="70"/>
          <ac:spMkLst>
            <pc:docMk/>
            <pc:sldMk cId="1732880435" sldId="256"/>
            <ac:spMk id="6" creationId="{BDBFF2ED-5B84-AAA5-3019-2D4FF7B8E01F}"/>
          </ac:spMkLst>
        </pc:spChg>
      </pc:sldChg>
      <pc:sldChg chg="addSp modSp">
        <pc:chgData name="SUCHETH I BHAT -STUDENT VII" userId="S::vvswstuc111y18@vviedu.in::5144668a-9856-4b5d-aab5-c60cfc09d1ea" providerId="AD" clId="Web-{D08CF4A2-E655-8570-2FF7-62C0E8B292CC}" dt="2022-12-11T09:30:06.735" v="70"/>
        <pc:sldMkLst>
          <pc:docMk/>
          <pc:sldMk cId="1360799180" sldId="257"/>
        </pc:sldMkLst>
        <pc:spChg chg="mod">
          <ac:chgData name="SUCHETH I BHAT -STUDENT VII" userId="S::vvswstuc111y18@vviedu.in::5144668a-9856-4b5d-aab5-c60cfc09d1ea" providerId="AD" clId="Web-{D08CF4A2-E655-8570-2FF7-62C0E8B292CC}" dt="2022-12-11T09:30:06.735" v="70"/>
          <ac:spMkLst>
            <pc:docMk/>
            <pc:sldMk cId="1360799180" sldId="257"/>
            <ac:spMk id="4" creationId="{91C680C2-6E97-299F-F0BD-9C084E281145}"/>
          </ac:spMkLst>
        </pc:spChg>
        <pc:spChg chg="add mod">
          <ac:chgData name="SUCHETH I BHAT -STUDENT VII" userId="S::vvswstuc111y18@vviedu.in::5144668a-9856-4b5d-aab5-c60cfc09d1ea" providerId="AD" clId="Web-{D08CF4A2-E655-8570-2FF7-62C0E8B292CC}" dt="2022-12-11T09:30:06.735" v="70"/>
          <ac:spMkLst>
            <pc:docMk/>
            <pc:sldMk cId="1360799180" sldId="257"/>
            <ac:spMk id="5" creationId="{AA01B9B3-79F5-3BE0-E5DF-FAF8078154CD}"/>
          </ac:spMkLst>
        </pc:spChg>
      </pc:sldChg>
      <pc:sldChg chg="addSp modSp">
        <pc:chgData name="SUCHETH I BHAT -STUDENT VII" userId="S::vvswstuc111y18@vviedu.in::5144668a-9856-4b5d-aab5-c60cfc09d1ea" providerId="AD" clId="Web-{D08CF4A2-E655-8570-2FF7-62C0E8B292CC}" dt="2022-12-11T09:30:06.735" v="70"/>
        <pc:sldMkLst>
          <pc:docMk/>
          <pc:sldMk cId="452327991" sldId="258"/>
        </pc:sldMkLst>
        <pc:spChg chg="mod">
          <ac:chgData name="SUCHETH I BHAT -STUDENT VII" userId="S::vvswstuc111y18@vviedu.in::5144668a-9856-4b5d-aab5-c60cfc09d1ea" providerId="AD" clId="Web-{D08CF4A2-E655-8570-2FF7-62C0E8B292CC}" dt="2022-12-11T09:30:06.735" v="70"/>
          <ac:spMkLst>
            <pc:docMk/>
            <pc:sldMk cId="452327991" sldId="258"/>
            <ac:spMk id="5" creationId="{8C74637B-BCF4-A461-3A74-5A8A0B1FD4CA}"/>
          </ac:spMkLst>
        </pc:spChg>
        <pc:spChg chg="add mod">
          <ac:chgData name="SUCHETH I BHAT -STUDENT VII" userId="S::vvswstuc111y18@vviedu.in::5144668a-9856-4b5d-aab5-c60cfc09d1ea" providerId="AD" clId="Web-{D08CF4A2-E655-8570-2FF7-62C0E8B292CC}" dt="2022-12-11T09:30:06.735" v="70"/>
          <ac:spMkLst>
            <pc:docMk/>
            <pc:sldMk cId="452327991" sldId="258"/>
            <ac:spMk id="7" creationId="{B4C41DB8-11C1-1EAF-73E1-D6591E8B1112}"/>
          </ac:spMkLst>
        </pc:spChg>
      </pc:sldChg>
      <pc:sldChg chg="addSp modSp">
        <pc:chgData name="SUCHETH I BHAT -STUDENT VII" userId="S::vvswstuc111y18@vviedu.in::5144668a-9856-4b5d-aab5-c60cfc09d1ea" providerId="AD" clId="Web-{D08CF4A2-E655-8570-2FF7-62C0E8B292CC}" dt="2022-12-11T09:30:06.735" v="70"/>
        <pc:sldMkLst>
          <pc:docMk/>
          <pc:sldMk cId="4207960321" sldId="259"/>
        </pc:sldMkLst>
        <pc:spChg chg="mod">
          <ac:chgData name="SUCHETH I BHAT -STUDENT VII" userId="S::vvswstuc111y18@vviedu.in::5144668a-9856-4b5d-aab5-c60cfc09d1ea" providerId="AD" clId="Web-{D08CF4A2-E655-8570-2FF7-62C0E8B292CC}" dt="2022-12-11T09:30:06.735" v="70"/>
          <ac:spMkLst>
            <pc:docMk/>
            <pc:sldMk cId="4207960321" sldId="259"/>
            <ac:spMk id="3" creationId="{3A9F659B-BAB2-5E96-87FC-1B9E61D2C1C0}"/>
          </ac:spMkLst>
        </pc:spChg>
        <pc:spChg chg="add mod">
          <ac:chgData name="SUCHETH I BHAT -STUDENT VII" userId="S::vvswstuc111y18@vviedu.in::5144668a-9856-4b5d-aab5-c60cfc09d1ea" providerId="AD" clId="Web-{D08CF4A2-E655-8570-2FF7-62C0E8B292CC}" dt="2022-12-11T09:30:06.735" v="70"/>
          <ac:spMkLst>
            <pc:docMk/>
            <pc:sldMk cId="4207960321" sldId="259"/>
            <ac:spMk id="12" creationId="{EEC9B00A-7AAF-9F7B-4948-15879BD70B66}"/>
          </ac:spMkLst>
        </pc:spChg>
      </pc:sldChg>
      <pc:sldChg chg="addSp modSp">
        <pc:chgData name="SUCHETH I BHAT -STUDENT VII" userId="S::vvswstuc111y18@vviedu.in::5144668a-9856-4b5d-aab5-c60cfc09d1ea" providerId="AD" clId="Web-{D08CF4A2-E655-8570-2FF7-62C0E8B292CC}" dt="2022-12-11T09:30:06.735" v="70"/>
        <pc:sldMkLst>
          <pc:docMk/>
          <pc:sldMk cId="3776083362" sldId="260"/>
        </pc:sldMkLst>
        <pc:spChg chg="add mod">
          <ac:chgData name="SUCHETH I BHAT -STUDENT VII" userId="S::vvswstuc111y18@vviedu.in::5144668a-9856-4b5d-aab5-c60cfc09d1ea" providerId="AD" clId="Web-{D08CF4A2-E655-8570-2FF7-62C0E8B292CC}" dt="2022-12-11T09:30:06.735" v="70"/>
          <ac:spMkLst>
            <pc:docMk/>
            <pc:sldMk cId="3776083362" sldId="260"/>
            <ac:spMk id="2" creationId="{7F50E8D5-D27E-E2D6-E04F-9B16C75CC984}"/>
          </ac:spMkLst>
        </pc:spChg>
        <pc:spChg chg="mod">
          <ac:chgData name="SUCHETH I BHAT -STUDENT VII" userId="S::vvswstuc111y18@vviedu.in::5144668a-9856-4b5d-aab5-c60cfc09d1ea" providerId="AD" clId="Web-{D08CF4A2-E655-8570-2FF7-62C0E8B292CC}" dt="2022-12-11T09:30:06.735" v="70"/>
          <ac:spMkLst>
            <pc:docMk/>
            <pc:sldMk cId="3776083362" sldId="260"/>
            <ac:spMk id="6" creationId="{DF440E0D-6EE7-C113-E263-3E4582AF3BC1}"/>
          </ac:spMkLst>
        </pc:spChg>
      </pc:sldChg>
      <pc:sldChg chg="addSp modSp">
        <pc:chgData name="SUCHETH I BHAT -STUDENT VII" userId="S::vvswstuc111y18@vviedu.in::5144668a-9856-4b5d-aab5-c60cfc09d1ea" providerId="AD" clId="Web-{D08CF4A2-E655-8570-2FF7-62C0E8B292CC}" dt="2022-12-11T09:30:06.735" v="70"/>
        <pc:sldMkLst>
          <pc:docMk/>
          <pc:sldMk cId="536292234" sldId="261"/>
        </pc:sldMkLst>
        <pc:spChg chg="add mod">
          <ac:chgData name="SUCHETH I BHAT -STUDENT VII" userId="S::vvswstuc111y18@vviedu.in::5144668a-9856-4b5d-aab5-c60cfc09d1ea" providerId="AD" clId="Web-{D08CF4A2-E655-8570-2FF7-62C0E8B292CC}" dt="2022-12-11T09:30:06.735" v="70"/>
          <ac:spMkLst>
            <pc:docMk/>
            <pc:sldMk cId="536292234" sldId="261"/>
            <ac:spMk id="3" creationId="{DDFFABE9-3780-3148-1EAC-FBD4F641316F}"/>
          </ac:spMkLst>
        </pc:spChg>
        <pc:spChg chg="mod">
          <ac:chgData name="SUCHETH I BHAT -STUDENT VII" userId="S::vvswstuc111y18@vviedu.in::5144668a-9856-4b5d-aab5-c60cfc09d1ea" providerId="AD" clId="Web-{D08CF4A2-E655-8570-2FF7-62C0E8B292CC}" dt="2022-12-11T09:30:06.735" v="70"/>
          <ac:spMkLst>
            <pc:docMk/>
            <pc:sldMk cId="536292234" sldId="261"/>
            <ac:spMk id="7" creationId="{F66A6B24-BEB2-4C58-ABC8-08A61DCB8908}"/>
          </ac:spMkLst>
        </pc:spChg>
      </pc:sldChg>
      <pc:sldChg chg="addSp modSp">
        <pc:chgData name="SUCHETH I BHAT -STUDENT VII" userId="S::vvswstuc111y18@vviedu.in::5144668a-9856-4b5d-aab5-c60cfc09d1ea" providerId="AD" clId="Web-{D08CF4A2-E655-8570-2FF7-62C0E8B292CC}" dt="2022-12-11T09:30:06.735" v="70"/>
        <pc:sldMkLst>
          <pc:docMk/>
          <pc:sldMk cId="2739356630" sldId="264"/>
        </pc:sldMkLst>
        <pc:spChg chg="mod">
          <ac:chgData name="SUCHETH I BHAT -STUDENT VII" userId="S::vvswstuc111y18@vviedu.in::5144668a-9856-4b5d-aab5-c60cfc09d1ea" providerId="AD" clId="Web-{D08CF4A2-E655-8570-2FF7-62C0E8B292CC}" dt="2022-12-11T09:30:06.735" v="70"/>
          <ac:spMkLst>
            <pc:docMk/>
            <pc:sldMk cId="2739356630" sldId="264"/>
            <ac:spMk id="4" creationId="{6C6C1C9A-CBBD-F079-4D68-5A92D33EEA31}"/>
          </ac:spMkLst>
        </pc:spChg>
        <pc:spChg chg="add mod">
          <ac:chgData name="SUCHETH I BHAT -STUDENT VII" userId="S::vvswstuc111y18@vviedu.in::5144668a-9856-4b5d-aab5-c60cfc09d1ea" providerId="AD" clId="Web-{D08CF4A2-E655-8570-2FF7-62C0E8B292CC}" dt="2022-12-11T09:30:06.735" v="70"/>
          <ac:spMkLst>
            <pc:docMk/>
            <pc:sldMk cId="2739356630" sldId="264"/>
            <ac:spMk id="5" creationId="{77FDCFAE-3504-D4AD-5211-EED7BE493E8E}"/>
          </ac:spMkLst>
        </pc:spChg>
      </pc:sldChg>
      <pc:sldChg chg="addSp modSp">
        <pc:chgData name="SUCHETH I BHAT -STUDENT VII" userId="S::vvswstuc111y18@vviedu.in::5144668a-9856-4b5d-aab5-c60cfc09d1ea" providerId="AD" clId="Web-{D08CF4A2-E655-8570-2FF7-62C0E8B292CC}" dt="2022-12-11T09:30:06.735" v="70"/>
        <pc:sldMkLst>
          <pc:docMk/>
          <pc:sldMk cId="2296101876" sldId="265"/>
        </pc:sldMkLst>
        <pc:spChg chg="mod">
          <ac:chgData name="SUCHETH I BHAT -STUDENT VII" userId="S::vvswstuc111y18@vviedu.in::5144668a-9856-4b5d-aab5-c60cfc09d1ea" providerId="AD" clId="Web-{D08CF4A2-E655-8570-2FF7-62C0E8B292CC}" dt="2022-12-11T09:30:06.735" v="70"/>
          <ac:spMkLst>
            <pc:docMk/>
            <pc:sldMk cId="2296101876" sldId="265"/>
            <ac:spMk id="4" creationId="{6405ACA3-849D-EC20-3696-CE50E6FD922F}"/>
          </ac:spMkLst>
        </pc:spChg>
        <pc:spChg chg="add mod">
          <ac:chgData name="SUCHETH I BHAT -STUDENT VII" userId="S::vvswstuc111y18@vviedu.in::5144668a-9856-4b5d-aab5-c60cfc09d1ea" providerId="AD" clId="Web-{D08CF4A2-E655-8570-2FF7-62C0E8B292CC}" dt="2022-12-11T09:30:06.735" v="70"/>
          <ac:spMkLst>
            <pc:docMk/>
            <pc:sldMk cId="2296101876" sldId="265"/>
            <ac:spMk id="5" creationId="{C70D36A8-F8EE-0663-D1A2-1DBB9999F9F0}"/>
          </ac:spMkLst>
        </pc:spChg>
      </pc:sldChg>
      <pc:sldChg chg="addSp modSp">
        <pc:chgData name="SUCHETH I BHAT -STUDENT VII" userId="S::vvswstuc111y18@vviedu.in::5144668a-9856-4b5d-aab5-c60cfc09d1ea" providerId="AD" clId="Web-{D08CF4A2-E655-8570-2FF7-62C0E8B292CC}" dt="2022-12-11T09:30:06.735" v="70"/>
        <pc:sldMkLst>
          <pc:docMk/>
          <pc:sldMk cId="850406038" sldId="266"/>
        </pc:sldMkLst>
        <pc:spChg chg="mod">
          <ac:chgData name="SUCHETH I BHAT -STUDENT VII" userId="S::vvswstuc111y18@vviedu.in::5144668a-9856-4b5d-aab5-c60cfc09d1ea" providerId="AD" clId="Web-{D08CF4A2-E655-8570-2FF7-62C0E8B292CC}" dt="2022-12-11T09:30:06.735" v="70"/>
          <ac:spMkLst>
            <pc:docMk/>
            <pc:sldMk cId="850406038" sldId="266"/>
            <ac:spMk id="3" creationId="{F3240127-4FF8-9EB8-5D10-A629840789A4}"/>
          </ac:spMkLst>
        </pc:spChg>
        <pc:spChg chg="add mod">
          <ac:chgData name="SUCHETH I BHAT -STUDENT VII" userId="S::vvswstuc111y18@vviedu.in::5144668a-9856-4b5d-aab5-c60cfc09d1ea" providerId="AD" clId="Web-{D08CF4A2-E655-8570-2FF7-62C0E8B292CC}" dt="2022-12-11T09:30:06.735" v="70"/>
          <ac:spMkLst>
            <pc:docMk/>
            <pc:sldMk cId="850406038" sldId="266"/>
            <ac:spMk id="4" creationId="{1B3D0634-6E34-8B4B-B3A0-55EDF5C0007F}"/>
          </ac:spMkLst>
        </pc:spChg>
      </pc:sldChg>
      <pc:sldChg chg="addSp modSp">
        <pc:chgData name="SUCHETH I BHAT -STUDENT VII" userId="S::vvswstuc111y18@vviedu.in::5144668a-9856-4b5d-aab5-c60cfc09d1ea" providerId="AD" clId="Web-{D08CF4A2-E655-8570-2FF7-62C0E8B292CC}" dt="2022-12-11T09:30:06.735" v="70"/>
        <pc:sldMkLst>
          <pc:docMk/>
          <pc:sldMk cId="2296167808" sldId="267"/>
        </pc:sldMkLst>
        <pc:spChg chg="mod">
          <ac:chgData name="SUCHETH I BHAT -STUDENT VII" userId="S::vvswstuc111y18@vviedu.in::5144668a-9856-4b5d-aab5-c60cfc09d1ea" providerId="AD" clId="Web-{D08CF4A2-E655-8570-2FF7-62C0E8B292CC}" dt="2022-12-11T09:30:06.735" v="70"/>
          <ac:spMkLst>
            <pc:docMk/>
            <pc:sldMk cId="2296167808" sldId="267"/>
            <ac:spMk id="4" creationId="{4AEADB88-29D7-2EB3-1608-C42B014D9902}"/>
          </ac:spMkLst>
        </pc:spChg>
        <pc:spChg chg="add mod">
          <ac:chgData name="SUCHETH I BHAT -STUDENT VII" userId="S::vvswstuc111y18@vviedu.in::5144668a-9856-4b5d-aab5-c60cfc09d1ea" providerId="AD" clId="Web-{D08CF4A2-E655-8570-2FF7-62C0E8B292CC}" dt="2022-12-11T09:30:06.735" v="70"/>
          <ac:spMkLst>
            <pc:docMk/>
            <pc:sldMk cId="2296167808" sldId="267"/>
            <ac:spMk id="8" creationId="{B67622F6-5278-7C6F-E938-D74202B8B22C}"/>
          </ac:spMkLst>
        </pc:spChg>
      </pc:sldChg>
      <pc:sldChg chg="addSp modSp">
        <pc:chgData name="SUCHETH I BHAT -STUDENT VII" userId="S::vvswstuc111y18@vviedu.in::5144668a-9856-4b5d-aab5-c60cfc09d1ea" providerId="AD" clId="Web-{D08CF4A2-E655-8570-2FF7-62C0E8B292CC}" dt="2022-12-11T09:30:06.735" v="70"/>
        <pc:sldMkLst>
          <pc:docMk/>
          <pc:sldMk cId="3158191812" sldId="269"/>
        </pc:sldMkLst>
        <pc:spChg chg="mod">
          <ac:chgData name="SUCHETH I BHAT -STUDENT VII" userId="S::vvswstuc111y18@vviedu.in::5144668a-9856-4b5d-aab5-c60cfc09d1ea" providerId="AD" clId="Web-{D08CF4A2-E655-8570-2FF7-62C0E8B292CC}" dt="2022-12-11T09:30:06.735" v="70"/>
          <ac:spMkLst>
            <pc:docMk/>
            <pc:sldMk cId="3158191812" sldId="269"/>
            <ac:spMk id="3" creationId="{54F29FB1-4BE3-3A48-AF6D-8FF9D95FC78F}"/>
          </ac:spMkLst>
        </pc:spChg>
        <pc:spChg chg="add mod">
          <ac:chgData name="SUCHETH I BHAT -STUDENT VII" userId="S::vvswstuc111y18@vviedu.in::5144668a-9856-4b5d-aab5-c60cfc09d1ea" providerId="AD" clId="Web-{D08CF4A2-E655-8570-2FF7-62C0E8B292CC}" dt="2022-12-11T09:30:06.735" v="70"/>
          <ac:spMkLst>
            <pc:docMk/>
            <pc:sldMk cId="3158191812" sldId="269"/>
            <ac:spMk id="27" creationId="{C9D71882-E7D8-7175-AC46-4418EA005684}"/>
          </ac:spMkLst>
        </pc:spChg>
      </pc:sldChg>
      <pc:sldChg chg="addSp modSp">
        <pc:chgData name="SUCHETH I BHAT -STUDENT VII" userId="S::vvswstuc111y18@vviedu.in::5144668a-9856-4b5d-aab5-c60cfc09d1ea" providerId="AD" clId="Web-{D08CF4A2-E655-8570-2FF7-62C0E8B292CC}" dt="2022-12-11T09:30:06.735" v="70"/>
        <pc:sldMkLst>
          <pc:docMk/>
          <pc:sldMk cId="419845260" sldId="270"/>
        </pc:sldMkLst>
        <pc:spChg chg="mod">
          <ac:chgData name="SUCHETH I BHAT -STUDENT VII" userId="S::vvswstuc111y18@vviedu.in::5144668a-9856-4b5d-aab5-c60cfc09d1ea" providerId="AD" clId="Web-{D08CF4A2-E655-8570-2FF7-62C0E8B292CC}" dt="2022-12-11T09:30:06.735" v="70"/>
          <ac:spMkLst>
            <pc:docMk/>
            <pc:sldMk cId="419845260" sldId="270"/>
            <ac:spMk id="4" creationId="{A11BE779-BE11-BBD1-8747-228BB117DE0F}"/>
          </ac:spMkLst>
        </pc:spChg>
        <pc:spChg chg="add mod">
          <ac:chgData name="SUCHETH I BHAT -STUDENT VII" userId="S::vvswstuc111y18@vviedu.in::5144668a-9856-4b5d-aab5-c60cfc09d1ea" providerId="AD" clId="Web-{D08CF4A2-E655-8570-2FF7-62C0E8B292CC}" dt="2022-12-11T09:30:06.735" v="70"/>
          <ac:spMkLst>
            <pc:docMk/>
            <pc:sldMk cId="419845260" sldId="270"/>
            <ac:spMk id="5" creationId="{2820195F-6DF0-B80A-21EE-E5322D5F997D}"/>
          </ac:spMkLst>
        </pc:spChg>
      </pc:sldChg>
      <pc:sldChg chg="addSp modSp">
        <pc:chgData name="SUCHETH I BHAT -STUDENT VII" userId="S::vvswstuc111y18@vviedu.in::5144668a-9856-4b5d-aab5-c60cfc09d1ea" providerId="AD" clId="Web-{D08CF4A2-E655-8570-2FF7-62C0E8B292CC}" dt="2022-12-11T09:30:06.735" v="70"/>
        <pc:sldMkLst>
          <pc:docMk/>
          <pc:sldMk cId="3885078196" sldId="272"/>
        </pc:sldMkLst>
        <pc:spChg chg="mod">
          <ac:chgData name="SUCHETH I BHAT -STUDENT VII" userId="S::vvswstuc111y18@vviedu.in::5144668a-9856-4b5d-aab5-c60cfc09d1ea" providerId="AD" clId="Web-{D08CF4A2-E655-8570-2FF7-62C0E8B292CC}" dt="2022-12-11T09:30:06.735" v="70"/>
          <ac:spMkLst>
            <pc:docMk/>
            <pc:sldMk cId="3885078196" sldId="272"/>
            <ac:spMk id="5" creationId="{C31C4386-8374-C117-257C-EA0F4357EB6C}"/>
          </ac:spMkLst>
        </pc:spChg>
        <pc:spChg chg="add mod">
          <ac:chgData name="SUCHETH I BHAT -STUDENT VII" userId="S::vvswstuc111y18@vviedu.in::5144668a-9856-4b5d-aab5-c60cfc09d1ea" providerId="AD" clId="Web-{D08CF4A2-E655-8570-2FF7-62C0E8B292CC}" dt="2022-12-11T09:30:06.735" v="70"/>
          <ac:spMkLst>
            <pc:docMk/>
            <pc:sldMk cId="3885078196" sldId="272"/>
            <ac:spMk id="8" creationId="{FD4BFB87-4166-8ECA-8AE5-08532D5FFC30}"/>
          </ac:spMkLst>
        </pc:spChg>
      </pc:sldChg>
      <pc:sldChg chg="addSp modSp">
        <pc:chgData name="SUCHETH I BHAT -STUDENT VII" userId="S::vvswstuc111y18@vviedu.in::5144668a-9856-4b5d-aab5-c60cfc09d1ea" providerId="AD" clId="Web-{D08CF4A2-E655-8570-2FF7-62C0E8B292CC}" dt="2022-12-11T09:30:06.735" v="70"/>
        <pc:sldMkLst>
          <pc:docMk/>
          <pc:sldMk cId="3335834699" sldId="273"/>
        </pc:sldMkLst>
        <pc:spChg chg="mod">
          <ac:chgData name="SUCHETH I BHAT -STUDENT VII" userId="S::vvswstuc111y18@vviedu.in::5144668a-9856-4b5d-aab5-c60cfc09d1ea" providerId="AD" clId="Web-{D08CF4A2-E655-8570-2FF7-62C0E8B292CC}" dt="2022-12-11T09:30:06.735" v="70"/>
          <ac:spMkLst>
            <pc:docMk/>
            <pc:sldMk cId="3335834699" sldId="273"/>
            <ac:spMk id="4" creationId="{394CB82D-5B51-D761-8EEE-B1E55BCCDEA7}"/>
          </ac:spMkLst>
        </pc:spChg>
        <pc:spChg chg="add mod">
          <ac:chgData name="SUCHETH I BHAT -STUDENT VII" userId="S::vvswstuc111y18@vviedu.in::5144668a-9856-4b5d-aab5-c60cfc09d1ea" providerId="AD" clId="Web-{D08CF4A2-E655-8570-2FF7-62C0E8B292CC}" dt="2022-12-11T09:30:06.735" v="70"/>
          <ac:spMkLst>
            <pc:docMk/>
            <pc:sldMk cId="3335834699" sldId="273"/>
            <ac:spMk id="5" creationId="{0045A3D4-5B8D-8C66-38AF-BD2A52232862}"/>
          </ac:spMkLst>
        </pc:spChg>
      </pc:sldChg>
      <pc:sldChg chg="addSp modSp">
        <pc:chgData name="SUCHETH I BHAT -STUDENT VII" userId="S::vvswstuc111y18@vviedu.in::5144668a-9856-4b5d-aab5-c60cfc09d1ea" providerId="AD" clId="Web-{D08CF4A2-E655-8570-2FF7-62C0E8B292CC}" dt="2022-12-11T09:30:06.735" v="70"/>
        <pc:sldMkLst>
          <pc:docMk/>
          <pc:sldMk cId="630901027" sldId="274"/>
        </pc:sldMkLst>
        <pc:spChg chg="mod">
          <ac:chgData name="SUCHETH I BHAT -STUDENT VII" userId="S::vvswstuc111y18@vviedu.in::5144668a-9856-4b5d-aab5-c60cfc09d1ea" providerId="AD" clId="Web-{D08CF4A2-E655-8570-2FF7-62C0E8B292CC}" dt="2022-12-11T09:30:06.735" v="70"/>
          <ac:spMkLst>
            <pc:docMk/>
            <pc:sldMk cId="630901027" sldId="274"/>
            <ac:spMk id="4" creationId="{EF2E9F64-CFAF-EFAC-96CC-A3F72E4EEE53}"/>
          </ac:spMkLst>
        </pc:spChg>
        <pc:spChg chg="add mod">
          <ac:chgData name="SUCHETH I BHAT -STUDENT VII" userId="S::vvswstuc111y18@vviedu.in::5144668a-9856-4b5d-aab5-c60cfc09d1ea" providerId="AD" clId="Web-{D08CF4A2-E655-8570-2FF7-62C0E8B292CC}" dt="2022-12-11T09:30:06.735" v="70"/>
          <ac:spMkLst>
            <pc:docMk/>
            <pc:sldMk cId="630901027" sldId="274"/>
            <ac:spMk id="5" creationId="{707491DD-0C68-80B5-C74B-13FA2496EB5D}"/>
          </ac:spMkLst>
        </pc:spChg>
      </pc:sldChg>
      <pc:sldChg chg="addSp delSp modSp">
        <pc:chgData name="SUCHETH I BHAT -STUDENT VII" userId="S::vvswstuc111y18@vviedu.in::5144668a-9856-4b5d-aab5-c60cfc09d1ea" providerId="AD" clId="Web-{D08CF4A2-E655-8570-2FF7-62C0E8B292CC}" dt="2022-12-11T09:35:04.835" v="124" actId="1076"/>
        <pc:sldMkLst>
          <pc:docMk/>
          <pc:sldMk cId="732438262" sldId="275"/>
        </pc:sldMkLst>
        <pc:spChg chg="mod">
          <ac:chgData name="SUCHETH I BHAT -STUDENT VII" userId="S::vvswstuc111y18@vviedu.in::5144668a-9856-4b5d-aab5-c60cfc09d1ea" providerId="AD" clId="Web-{D08CF4A2-E655-8570-2FF7-62C0E8B292CC}" dt="2022-12-11T09:24:27.776" v="18" actId="1076"/>
          <ac:spMkLst>
            <pc:docMk/>
            <pc:sldMk cId="732438262" sldId="275"/>
            <ac:spMk id="2" creationId="{EC5C04B9-2D94-EF3B-DD24-089A01E79CF6}"/>
          </ac:spMkLst>
        </pc:spChg>
        <pc:spChg chg="mod">
          <ac:chgData name="SUCHETH I BHAT -STUDENT VII" userId="S::vvswstuc111y18@vviedu.in::5144668a-9856-4b5d-aab5-c60cfc09d1ea" providerId="AD" clId="Web-{D08CF4A2-E655-8570-2FF7-62C0E8B292CC}" dt="2022-12-11T09:24:24.870" v="17" actId="1076"/>
          <ac:spMkLst>
            <pc:docMk/>
            <pc:sldMk cId="732438262" sldId="275"/>
            <ac:spMk id="3" creationId="{D646C085-C1F3-F024-5DCC-548489A128C1}"/>
          </ac:spMkLst>
        </pc:spChg>
        <pc:spChg chg="mod">
          <ac:chgData name="SUCHETH I BHAT -STUDENT VII" userId="S::vvswstuc111y18@vviedu.in::5144668a-9856-4b5d-aab5-c60cfc09d1ea" providerId="AD" clId="Web-{D08CF4A2-E655-8570-2FF7-62C0E8B292CC}" dt="2022-12-11T09:30:30.283" v="74" actId="1076"/>
          <ac:spMkLst>
            <pc:docMk/>
            <pc:sldMk cId="732438262" sldId="275"/>
            <ac:spMk id="6" creationId="{A7049B13-0591-D6A9-5B88-5B7B935C9E75}"/>
          </ac:spMkLst>
        </pc:spChg>
        <pc:spChg chg="mod">
          <ac:chgData name="SUCHETH I BHAT -STUDENT VII" userId="S::vvswstuc111y18@vviedu.in::5144668a-9856-4b5d-aab5-c60cfc09d1ea" providerId="AD" clId="Web-{D08CF4A2-E655-8570-2FF7-62C0E8B292CC}" dt="2022-12-11T09:24:13.026" v="16" actId="1076"/>
          <ac:spMkLst>
            <pc:docMk/>
            <pc:sldMk cId="732438262" sldId="275"/>
            <ac:spMk id="8" creationId="{106A57BA-F104-A695-8BA7-5A6AF349F891}"/>
          </ac:spMkLst>
        </pc:spChg>
        <pc:spChg chg="mod">
          <ac:chgData name="SUCHETH I BHAT -STUDENT VII" userId="S::vvswstuc111y18@vviedu.in::5144668a-9856-4b5d-aab5-c60cfc09d1ea" providerId="AD" clId="Web-{D08CF4A2-E655-8570-2FF7-62C0E8B292CC}" dt="2022-12-11T09:30:02.126" v="69"/>
          <ac:spMkLst>
            <pc:docMk/>
            <pc:sldMk cId="732438262" sldId="275"/>
            <ac:spMk id="10" creationId="{A02A7EC4-E260-D131-F467-CA13C3F6B70B}"/>
          </ac:spMkLst>
        </pc:spChg>
        <pc:spChg chg="mod">
          <ac:chgData name="SUCHETH I BHAT -STUDENT VII" userId="S::vvswstuc111y18@vviedu.in::5144668a-9856-4b5d-aab5-c60cfc09d1ea" providerId="AD" clId="Web-{D08CF4A2-E655-8570-2FF7-62C0E8B292CC}" dt="2022-12-11T09:30:39.658" v="77" actId="1076"/>
          <ac:spMkLst>
            <pc:docMk/>
            <pc:sldMk cId="732438262" sldId="275"/>
            <ac:spMk id="14" creationId="{CEB6D148-8F1D-44B0-4103-FF5175A2C722}"/>
          </ac:spMkLst>
        </pc:spChg>
        <pc:spChg chg="mod">
          <ac:chgData name="SUCHETH I BHAT -STUDENT VII" userId="S::vvswstuc111y18@vviedu.in::5144668a-9856-4b5d-aab5-c60cfc09d1ea" providerId="AD" clId="Web-{D08CF4A2-E655-8570-2FF7-62C0E8B292CC}" dt="2022-12-11T09:30:42.470" v="78" actId="1076"/>
          <ac:spMkLst>
            <pc:docMk/>
            <pc:sldMk cId="732438262" sldId="275"/>
            <ac:spMk id="15" creationId="{131DBEB3-9B23-788A-9285-E0103BE80C13}"/>
          </ac:spMkLst>
        </pc:spChg>
        <pc:spChg chg="add mod">
          <ac:chgData name="SUCHETH I BHAT -STUDENT VII" userId="S::vvswstuc111y18@vviedu.in::5144668a-9856-4b5d-aab5-c60cfc09d1ea" providerId="AD" clId="Web-{D08CF4A2-E655-8570-2FF7-62C0E8B292CC}" dt="2022-12-11T09:30:02.126" v="69"/>
          <ac:spMkLst>
            <pc:docMk/>
            <pc:sldMk cId="732438262" sldId="275"/>
            <ac:spMk id="18" creationId="{071DCD21-267F-84A0-BDCA-33E8B6EBBDE0}"/>
          </ac:spMkLst>
        </pc:spChg>
        <pc:spChg chg="add mod">
          <ac:chgData name="SUCHETH I BHAT -STUDENT VII" userId="S::vvswstuc111y18@vviedu.in::5144668a-9856-4b5d-aab5-c60cfc09d1ea" providerId="AD" clId="Web-{D08CF4A2-E655-8570-2FF7-62C0E8B292CC}" dt="2022-12-11T09:35:04.835" v="124" actId="1076"/>
          <ac:spMkLst>
            <pc:docMk/>
            <pc:sldMk cId="732438262" sldId="275"/>
            <ac:spMk id="21" creationId="{8DCDF756-DBFD-EF84-2B62-274D68623C1D}"/>
          </ac:spMkLst>
        </pc:spChg>
        <pc:spChg chg="add mod">
          <ac:chgData name="SUCHETH I BHAT -STUDENT VII" userId="S::vvswstuc111y18@vviedu.in::5144668a-9856-4b5d-aab5-c60cfc09d1ea" providerId="AD" clId="Web-{D08CF4A2-E655-8570-2FF7-62C0E8B292CC}" dt="2022-12-11T09:34:45.569" v="118" actId="1076"/>
          <ac:spMkLst>
            <pc:docMk/>
            <pc:sldMk cId="732438262" sldId="275"/>
            <ac:spMk id="22" creationId="{1C197B12-6BFA-ADF0-09EF-871B645E10F4}"/>
          </ac:spMkLst>
        </pc:spChg>
        <pc:picChg chg="mod">
          <ac:chgData name="SUCHETH I BHAT -STUDENT VII" userId="S::vvswstuc111y18@vviedu.in::5144668a-9856-4b5d-aab5-c60cfc09d1ea" providerId="AD" clId="Web-{D08CF4A2-E655-8570-2FF7-62C0E8B292CC}" dt="2022-12-11T09:30:35.799" v="76" actId="14100"/>
          <ac:picMkLst>
            <pc:docMk/>
            <pc:sldMk cId="732438262" sldId="275"/>
            <ac:picMk id="9" creationId="{D5D453C2-1D29-868C-DD26-683AEE462091}"/>
          </ac:picMkLst>
        </pc:picChg>
        <pc:picChg chg="mod">
          <ac:chgData name="SUCHETH I BHAT -STUDENT VII" userId="S::vvswstuc111y18@vviedu.in::5144668a-9856-4b5d-aab5-c60cfc09d1ea" providerId="AD" clId="Web-{D08CF4A2-E655-8570-2FF7-62C0E8B292CC}" dt="2022-12-11T09:30:25.751" v="72" actId="1076"/>
          <ac:picMkLst>
            <pc:docMk/>
            <pc:sldMk cId="732438262" sldId="275"/>
            <ac:picMk id="11" creationId="{8E30D958-C2F1-0860-D227-FBF754AF64FA}"/>
          </ac:picMkLst>
        </pc:picChg>
        <pc:picChg chg="add mod modCrop">
          <ac:chgData name="SUCHETH I BHAT -STUDENT VII" userId="S::vvswstuc111y18@vviedu.in::5144668a-9856-4b5d-aab5-c60cfc09d1ea" providerId="AD" clId="Web-{D08CF4A2-E655-8570-2FF7-62C0E8B292CC}" dt="2022-12-11T09:34:51.584" v="120" actId="1076"/>
          <ac:picMkLst>
            <pc:docMk/>
            <pc:sldMk cId="732438262" sldId="275"/>
            <ac:picMk id="20" creationId="{7B8391A2-296F-0C9E-46B1-5FE3E24ABFA2}"/>
          </ac:picMkLst>
        </pc:picChg>
        <pc:inkChg chg="add del">
          <ac:chgData name="SUCHETH I BHAT -STUDENT VII" userId="S::vvswstuc111y18@vviedu.in::5144668a-9856-4b5d-aab5-c60cfc09d1ea" providerId="AD" clId="Web-{D08CF4A2-E655-8570-2FF7-62C0E8B292CC}" dt="2022-12-11T09:23:42.869" v="13"/>
          <ac:inkMkLst>
            <pc:docMk/>
            <pc:sldMk cId="732438262" sldId="275"/>
            <ac:inkMk id="12" creationId="{905C8157-C444-3BB6-EEC4-502CB7F390EE}"/>
          </ac:inkMkLst>
        </pc:inkChg>
        <pc:cxnChg chg="mod">
          <ac:chgData name="SUCHETH I BHAT -STUDENT VII" userId="S::vvswstuc111y18@vviedu.in::5144668a-9856-4b5d-aab5-c60cfc09d1ea" providerId="AD" clId="Web-{D08CF4A2-E655-8570-2FF7-62C0E8B292CC}" dt="2022-12-11T09:29:28.782" v="64" actId="1076"/>
          <ac:cxnSpMkLst>
            <pc:docMk/>
            <pc:sldMk cId="732438262" sldId="275"/>
            <ac:cxnSpMk id="5" creationId="{87DCBC95-A24D-527E-DA4B-F229206F2C24}"/>
          </ac:cxnSpMkLst>
        </pc:cxnChg>
        <pc:cxnChg chg="add mod">
          <ac:chgData name="SUCHETH I BHAT -STUDENT VII" userId="S::vvswstuc111y18@vviedu.in::5144668a-9856-4b5d-aab5-c60cfc09d1ea" providerId="AD" clId="Web-{D08CF4A2-E655-8570-2FF7-62C0E8B292CC}" dt="2022-12-11T09:31:18.955" v="84" actId="14100"/>
          <ac:cxnSpMkLst>
            <pc:docMk/>
            <pc:sldMk cId="732438262" sldId="275"/>
            <ac:cxnSpMk id="16" creationId="{E7269255-8078-A224-3B08-B9ABAF411D8B}"/>
          </ac:cxnSpMkLst>
        </pc:cxnChg>
        <pc:cxnChg chg="add mod">
          <ac:chgData name="SUCHETH I BHAT -STUDENT VII" userId="S::vvswstuc111y18@vviedu.in::5144668a-9856-4b5d-aab5-c60cfc09d1ea" providerId="AD" clId="Web-{D08CF4A2-E655-8570-2FF7-62C0E8B292CC}" dt="2022-12-11T09:29:24.875" v="63" actId="14100"/>
          <ac:cxnSpMkLst>
            <pc:docMk/>
            <pc:sldMk cId="732438262" sldId="275"/>
            <ac:cxnSpMk id="17" creationId="{5C1E481A-3F31-BCD2-2AAD-4079BE60ED3A}"/>
          </ac:cxnSpMkLst>
        </pc:cxnChg>
        <pc:cxnChg chg="add mod">
          <ac:chgData name="SUCHETH I BHAT -STUDENT VII" userId="S::vvswstuc111y18@vviedu.in::5144668a-9856-4b5d-aab5-c60cfc09d1ea" providerId="AD" clId="Web-{D08CF4A2-E655-8570-2FF7-62C0E8B292CC}" dt="2022-12-11T09:31:10.346" v="83" actId="14100"/>
          <ac:cxnSpMkLst>
            <pc:docMk/>
            <pc:sldMk cId="732438262" sldId="275"/>
            <ac:cxnSpMk id="19" creationId="{088865C7-38B1-DCEB-A444-CCA364FCE8D5}"/>
          </ac:cxnSpMkLst>
        </pc:cxnChg>
      </pc:sldChg>
      <pc:sldMasterChg chg="modSp mod modSldLayout">
        <pc:chgData name="SUCHETH I BHAT -STUDENT VII" userId="S::vvswstuc111y18@vviedu.in::5144668a-9856-4b5d-aab5-c60cfc09d1ea" providerId="AD" clId="Web-{D08CF4A2-E655-8570-2FF7-62C0E8B292CC}" dt="2022-12-11T09:30:06.735" v="70"/>
        <pc:sldMasterMkLst>
          <pc:docMk/>
          <pc:sldMasterMk cId="2815414197" sldId="2147483987"/>
        </pc:sldMasterMkLst>
        <pc:spChg chg="mod">
          <ac:chgData name="SUCHETH I BHAT -STUDENT VII" userId="S::vvswstuc111y18@vviedu.in::5144668a-9856-4b5d-aab5-c60cfc09d1ea" providerId="AD" clId="Web-{D08CF4A2-E655-8570-2FF7-62C0E8B292CC}" dt="2022-12-11T09:30:06.735" v="70"/>
          <ac:spMkLst>
            <pc:docMk/>
            <pc:sldMasterMk cId="2815414197" sldId="2147483987"/>
            <ac:spMk id="5" creationId="{C9A584C0-CDE1-53BE-7E9F-0EC538F0F7D5}"/>
          </ac:spMkLst>
        </pc:spChg>
        <pc:sldLayoutChg chg="modSp mod">
          <pc:chgData name="SUCHETH I BHAT -STUDENT VII" userId="S::vvswstuc111y18@vviedu.in::5144668a-9856-4b5d-aab5-c60cfc09d1ea" providerId="AD" clId="Web-{D08CF4A2-E655-8570-2FF7-62C0E8B292CC}" dt="2022-12-11T09:30:06.735" v="70"/>
          <pc:sldLayoutMkLst>
            <pc:docMk/>
            <pc:sldMasterMk cId="2815414197" sldId="2147483987"/>
            <pc:sldLayoutMk cId="15574326" sldId="2147483988"/>
          </pc:sldLayoutMkLst>
          <pc:spChg chg="mod">
            <ac:chgData name="SUCHETH I BHAT -STUDENT VII" userId="S::vvswstuc111y18@vviedu.in::5144668a-9856-4b5d-aab5-c60cfc09d1ea" providerId="AD" clId="Web-{D08CF4A2-E655-8570-2FF7-62C0E8B292CC}" dt="2022-12-11T09:30:06.735" v="70"/>
            <ac:spMkLst>
              <pc:docMk/>
              <pc:sldMasterMk cId="2815414197" sldId="2147483987"/>
              <pc:sldLayoutMk cId="15574326" sldId="2147483988"/>
              <ac:spMk id="5" creationId="{8C65C81C-96EB-F689-CFA9-37F76F4D0202}"/>
            </ac:spMkLst>
          </pc:spChg>
        </pc:sldLayoutChg>
        <pc:sldLayoutChg chg="modSp mod">
          <pc:chgData name="SUCHETH I BHAT -STUDENT VII" userId="S::vvswstuc111y18@vviedu.in::5144668a-9856-4b5d-aab5-c60cfc09d1ea" providerId="AD" clId="Web-{D08CF4A2-E655-8570-2FF7-62C0E8B292CC}" dt="2022-12-11T09:30:06.735" v="70"/>
          <pc:sldLayoutMkLst>
            <pc:docMk/>
            <pc:sldMasterMk cId="2815414197" sldId="2147483987"/>
            <pc:sldLayoutMk cId="3762333038" sldId="2147483989"/>
          </pc:sldLayoutMkLst>
          <pc:spChg chg="mod">
            <ac:chgData name="SUCHETH I BHAT -STUDENT VII" userId="S::vvswstuc111y18@vviedu.in::5144668a-9856-4b5d-aab5-c60cfc09d1ea" providerId="AD" clId="Web-{D08CF4A2-E655-8570-2FF7-62C0E8B292CC}" dt="2022-12-11T09:30:06.735" v="70"/>
            <ac:spMkLst>
              <pc:docMk/>
              <pc:sldMasterMk cId="2815414197" sldId="2147483987"/>
              <pc:sldLayoutMk cId="3762333038" sldId="2147483989"/>
              <ac:spMk id="5" creationId="{411E001C-3F42-C97E-635C-DB1B71DFD2A5}"/>
            </ac:spMkLst>
          </pc:spChg>
        </pc:sldLayoutChg>
        <pc:sldLayoutChg chg="modSp mod">
          <pc:chgData name="SUCHETH I BHAT -STUDENT VII" userId="S::vvswstuc111y18@vviedu.in::5144668a-9856-4b5d-aab5-c60cfc09d1ea" providerId="AD" clId="Web-{D08CF4A2-E655-8570-2FF7-62C0E8B292CC}" dt="2022-12-11T09:30:06.735" v="70"/>
          <pc:sldLayoutMkLst>
            <pc:docMk/>
            <pc:sldMasterMk cId="2815414197" sldId="2147483987"/>
            <pc:sldLayoutMk cId="2444446177" sldId="2147483990"/>
          </pc:sldLayoutMkLst>
          <pc:spChg chg="mod">
            <ac:chgData name="SUCHETH I BHAT -STUDENT VII" userId="S::vvswstuc111y18@vviedu.in::5144668a-9856-4b5d-aab5-c60cfc09d1ea" providerId="AD" clId="Web-{D08CF4A2-E655-8570-2FF7-62C0E8B292CC}" dt="2022-12-11T09:30:06.735" v="70"/>
            <ac:spMkLst>
              <pc:docMk/>
              <pc:sldMasterMk cId="2815414197" sldId="2147483987"/>
              <pc:sldLayoutMk cId="2444446177" sldId="2147483990"/>
              <ac:spMk id="5" creationId="{ED903A70-0BB6-D8EA-994B-C3743F2DA90C}"/>
            </ac:spMkLst>
          </pc:spChg>
        </pc:sldLayoutChg>
        <pc:sldLayoutChg chg="modSp mod">
          <pc:chgData name="SUCHETH I BHAT -STUDENT VII" userId="S::vvswstuc111y18@vviedu.in::5144668a-9856-4b5d-aab5-c60cfc09d1ea" providerId="AD" clId="Web-{D08CF4A2-E655-8570-2FF7-62C0E8B292CC}" dt="2022-12-11T09:30:06.735" v="70"/>
          <pc:sldLayoutMkLst>
            <pc:docMk/>
            <pc:sldMasterMk cId="2815414197" sldId="2147483987"/>
            <pc:sldLayoutMk cId="204967749" sldId="2147483991"/>
          </pc:sldLayoutMkLst>
          <pc:spChg chg="mod">
            <ac:chgData name="SUCHETH I BHAT -STUDENT VII" userId="S::vvswstuc111y18@vviedu.in::5144668a-9856-4b5d-aab5-c60cfc09d1ea" providerId="AD" clId="Web-{D08CF4A2-E655-8570-2FF7-62C0E8B292CC}" dt="2022-12-11T09:30:06.735" v="70"/>
            <ac:spMkLst>
              <pc:docMk/>
              <pc:sldMasterMk cId="2815414197" sldId="2147483987"/>
              <pc:sldLayoutMk cId="204967749" sldId="2147483991"/>
              <ac:spMk id="6" creationId="{A43AC0D8-15BE-CDFE-3B3A-19D9069232D2}"/>
            </ac:spMkLst>
          </pc:spChg>
        </pc:sldLayoutChg>
        <pc:sldLayoutChg chg="modSp mod">
          <pc:chgData name="SUCHETH I BHAT -STUDENT VII" userId="S::vvswstuc111y18@vviedu.in::5144668a-9856-4b5d-aab5-c60cfc09d1ea" providerId="AD" clId="Web-{D08CF4A2-E655-8570-2FF7-62C0E8B292CC}" dt="2022-12-11T09:30:06.735" v="70"/>
          <pc:sldLayoutMkLst>
            <pc:docMk/>
            <pc:sldMasterMk cId="2815414197" sldId="2147483987"/>
            <pc:sldLayoutMk cId="3272757382" sldId="2147483992"/>
          </pc:sldLayoutMkLst>
          <pc:spChg chg="mod">
            <ac:chgData name="SUCHETH I BHAT -STUDENT VII" userId="S::vvswstuc111y18@vviedu.in::5144668a-9856-4b5d-aab5-c60cfc09d1ea" providerId="AD" clId="Web-{D08CF4A2-E655-8570-2FF7-62C0E8B292CC}" dt="2022-12-11T09:30:06.735" v="70"/>
            <ac:spMkLst>
              <pc:docMk/>
              <pc:sldMasterMk cId="2815414197" sldId="2147483987"/>
              <pc:sldLayoutMk cId="3272757382" sldId="2147483992"/>
              <ac:spMk id="8" creationId="{93DC2955-8046-BDC7-B65C-1974844AABBD}"/>
            </ac:spMkLst>
          </pc:spChg>
        </pc:sldLayoutChg>
        <pc:sldLayoutChg chg="modSp mod">
          <pc:chgData name="SUCHETH I BHAT -STUDENT VII" userId="S::vvswstuc111y18@vviedu.in::5144668a-9856-4b5d-aab5-c60cfc09d1ea" providerId="AD" clId="Web-{D08CF4A2-E655-8570-2FF7-62C0E8B292CC}" dt="2022-12-11T09:30:06.735" v="70"/>
          <pc:sldLayoutMkLst>
            <pc:docMk/>
            <pc:sldMasterMk cId="2815414197" sldId="2147483987"/>
            <pc:sldLayoutMk cId="4067671048" sldId="2147483993"/>
          </pc:sldLayoutMkLst>
          <pc:spChg chg="mod">
            <ac:chgData name="SUCHETH I BHAT -STUDENT VII" userId="S::vvswstuc111y18@vviedu.in::5144668a-9856-4b5d-aab5-c60cfc09d1ea" providerId="AD" clId="Web-{D08CF4A2-E655-8570-2FF7-62C0E8B292CC}" dt="2022-12-11T09:30:06.735" v="70"/>
            <ac:spMkLst>
              <pc:docMk/>
              <pc:sldMasterMk cId="2815414197" sldId="2147483987"/>
              <pc:sldLayoutMk cId="4067671048" sldId="2147483993"/>
              <ac:spMk id="4" creationId="{6420C38C-12C3-F3DF-9848-F9AEEFE39044}"/>
            </ac:spMkLst>
          </pc:spChg>
        </pc:sldLayoutChg>
        <pc:sldLayoutChg chg="modSp mod">
          <pc:chgData name="SUCHETH I BHAT -STUDENT VII" userId="S::vvswstuc111y18@vviedu.in::5144668a-9856-4b5d-aab5-c60cfc09d1ea" providerId="AD" clId="Web-{D08CF4A2-E655-8570-2FF7-62C0E8B292CC}" dt="2022-12-11T09:30:06.735" v="70"/>
          <pc:sldLayoutMkLst>
            <pc:docMk/>
            <pc:sldMasterMk cId="2815414197" sldId="2147483987"/>
            <pc:sldLayoutMk cId="1584007915" sldId="2147483994"/>
          </pc:sldLayoutMkLst>
          <pc:spChg chg="mod">
            <ac:chgData name="SUCHETH I BHAT -STUDENT VII" userId="S::vvswstuc111y18@vviedu.in::5144668a-9856-4b5d-aab5-c60cfc09d1ea" providerId="AD" clId="Web-{D08CF4A2-E655-8570-2FF7-62C0E8B292CC}" dt="2022-12-11T09:30:06.735" v="70"/>
            <ac:spMkLst>
              <pc:docMk/>
              <pc:sldMasterMk cId="2815414197" sldId="2147483987"/>
              <pc:sldLayoutMk cId="1584007915" sldId="2147483994"/>
              <ac:spMk id="3" creationId="{810BBE3E-2175-4017-C723-00BB60833B36}"/>
            </ac:spMkLst>
          </pc:spChg>
        </pc:sldLayoutChg>
        <pc:sldLayoutChg chg="modSp mod">
          <pc:chgData name="SUCHETH I BHAT -STUDENT VII" userId="S::vvswstuc111y18@vviedu.in::5144668a-9856-4b5d-aab5-c60cfc09d1ea" providerId="AD" clId="Web-{D08CF4A2-E655-8570-2FF7-62C0E8B292CC}" dt="2022-12-11T09:30:06.735" v="70"/>
          <pc:sldLayoutMkLst>
            <pc:docMk/>
            <pc:sldMasterMk cId="2815414197" sldId="2147483987"/>
            <pc:sldLayoutMk cId="837676833" sldId="2147483995"/>
          </pc:sldLayoutMkLst>
          <pc:spChg chg="mod">
            <ac:chgData name="SUCHETH I BHAT -STUDENT VII" userId="S::vvswstuc111y18@vviedu.in::5144668a-9856-4b5d-aab5-c60cfc09d1ea" providerId="AD" clId="Web-{D08CF4A2-E655-8570-2FF7-62C0E8B292CC}" dt="2022-12-11T09:30:06.735" v="70"/>
            <ac:spMkLst>
              <pc:docMk/>
              <pc:sldMasterMk cId="2815414197" sldId="2147483987"/>
              <pc:sldLayoutMk cId="837676833" sldId="2147483995"/>
              <ac:spMk id="6" creationId="{F94B6987-172C-B031-D209-ADE0B62D8522}"/>
            </ac:spMkLst>
          </pc:spChg>
        </pc:sldLayoutChg>
        <pc:sldLayoutChg chg="modSp mod">
          <pc:chgData name="SUCHETH I BHAT -STUDENT VII" userId="S::vvswstuc111y18@vviedu.in::5144668a-9856-4b5d-aab5-c60cfc09d1ea" providerId="AD" clId="Web-{D08CF4A2-E655-8570-2FF7-62C0E8B292CC}" dt="2022-12-11T09:30:06.735" v="70"/>
          <pc:sldLayoutMkLst>
            <pc:docMk/>
            <pc:sldMasterMk cId="2815414197" sldId="2147483987"/>
            <pc:sldLayoutMk cId="1602342009" sldId="2147483996"/>
          </pc:sldLayoutMkLst>
          <pc:spChg chg="mod">
            <ac:chgData name="SUCHETH I BHAT -STUDENT VII" userId="S::vvswstuc111y18@vviedu.in::5144668a-9856-4b5d-aab5-c60cfc09d1ea" providerId="AD" clId="Web-{D08CF4A2-E655-8570-2FF7-62C0E8B292CC}" dt="2022-12-11T09:30:06.735" v="70"/>
            <ac:spMkLst>
              <pc:docMk/>
              <pc:sldMasterMk cId="2815414197" sldId="2147483987"/>
              <pc:sldLayoutMk cId="1602342009" sldId="2147483996"/>
              <ac:spMk id="6" creationId="{161D9CDD-467B-E360-BBC2-483BD8D5DE53}"/>
            </ac:spMkLst>
          </pc:spChg>
        </pc:sldLayoutChg>
        <pc:sldLayoutChg chg="modSp mod">
          <pc:chgData name="SUCHETH I BHAT -STUDENT VII" userId="S::vvswstuc111y18@vviedu.in::5144668a-9856-4b5d-aab5-c60cfc09d1ea" providerId="AD" clId="Web-{D08CF4A2-E655-8570-2FF7-62C0E8B292CC}" dt="2022-12-11T09:30:06.735" v="70"/>
          <pc:sldLayoutMkLst>
            <pc:docMk/>
            <pc:sldMasterMk cId="2815414197" sldId="2147483987"/>
            <pc:sldLayoutMk cId="3219497624" sldId="2147483997"/>
          </pc:sldLayoutMkLst>
          <pc:spChg chg="mod">
            <ac:chgData name="SUCHETH I BHAT -STUDENT VII" userId="S::vvswstuc111y18@vviedu.in::5144668a-9856-4b5d-aab5-c60cfc09d1ea" providerId="AD" clId="Web-{D08CF4A2-E655-8570-2FF7-62C0E8B292CC}" dt="2022-12-11T09:30:06.735" v="70"/>
            <ac:spMkLst>
              <pc:docMk/>
              <pc:sldMasterMk cId="2815414197" sldId="2147483987"/>
              <pc:sldLayoutMk cId="3219497624" sldId="2147483997"/>
              <ac:spMk id="5" creationId="{D2B1E212-B56E-4F01-EF72-96BE115C731E}"/>
            </ac:spMkLst>
          </pc:spChg>
        </pc:sldLayoutChg>
        <pc:sldLayoutChg chg="modSp mod">
          <pc:chgData name="SUCHETH I BHAT -STUDENT VII" userId="S::vvswstuc111y18@vviedu.in::5144668a-9856-4b5d-aab5-c60cfc09d1ea" providerId="AD" clId="Web-{D08CF4A2-E655-8570-2FF7-62C0E8B292CC}" dt="2022-12-11T09:30:06.735" v="70"/>
          <pc:sldLayoutMkLst>
            <pc:docMk/>
            <pc:sldMasterMk cId="2815414197" sldId="2147483987"/>
            <pc:sldLayoutMk cId="4137926184" sldId="2147483998"/>
          </pc:sldLayoutMkLst>
          <pc:spChg chg="mod">
            <ac:chgData name="SUCHETH I BHAT -STUDENT VII" userId="S::vvswstuc111y18@vviedu.in::5144668a-9856-4b5d-aab5-c60cfc09d1ea" providerId="AD" clId="Web-{D08CF4A2-E655-8570-2FF7-62C0E8B292CC}" dt="2022-12-11T09:30:06.735" v="70"/>
            <ac:spMkLst>
              <pc:docMk/>
              <pc:sldMasterMk cId="2815414197" sldId="2147483987"/>
              <pc:sldLayoutMk cId="4137926184" sldId="2147483998"/>
              <ac:spMk id="5" creationId="{2D42AA08-BCCB-7F8B-1B55-FDB309402EC9}"/>
            </ac:spMkLst>
          </pc:spChg>
        </pc:sldLayoutChg>
      </pc:sldMasterChg>
    </pc:docChg>
  </pc:docChgLst>
  <pc:docChgLst>
    <pc:chgData name="SUCHETH I BHAT -STUDENT VII" userId="S::vvswstuc111y18@vviedu.in::5144668a-9856-4b5d-aab5-c60cfc09d1ea" providerId="AD" clId="Web-{8B007FE0-1AFC-AF53-FFE2-CB2B7FB9721B}"/>
    <pc:docChg chg="modSld">
      <pc:chgData name="SUCHETH I BHAT -STUDENT VII" userId="S::vvswstuc111y18@vviedu.in::5144668a-9856-4b5d-aab5-c60cfc09d1ea" providerId="AD" clId="Web-{8B007FE0-1AFC-AF53-FFE2-CB2B7FB9721B}" dt="2022-12-11T09:58:50.712" v="11"/>
      <pc:docMkLst>
        <pc:docMk/>
      </pc:docMkLst>
      <pc:sldChg chg="addSp modSp">
        <pc:chgData name="SUCHETH I BHAT -STUDENT VII" userId="S::vvswstuc111y18@vviedu.in::5144668a-9856-4b5d-aab5-c60cfc09d1ea" providerId="AD" clId="Web-{8B007FE0-1AFC-AF53-FFE2-CB2B7FB9721B}" dt="2022-12-11T09:58:50.712" v="11"/>
        <pc:sldMkLst>
          <pc:docMk/>
          <pc:sldMk cId="536292234" sldId="261"/>
        </pc:sldMkLst>
        <pc:picChg chg="add mod modCrop">
          <ac:chgData name="SUCHETH I BHAT -STUDENT VII" userId="S::vvswstuc111y18@vviedu.in::5144668a-9856-4b5d-aab5-c60cfc09d1ea" providerId="AD" clId="Web-{8B007FE0-1AFC-AF53-FFE2-CB2B7FB9721B}" dt="2022-12-11T09:58:50.712" v="11"/>
          <ac:picMkLst>
            <pc:docMk/>
            <pc:sldMk cId="536292234" sldId="261"/>
            <ac:picMk id="8" creationId="{55D3ECE6-D426-6BDD-CFE4-EEB9DB5D42EF}"/>
          </ac:picMkLst>
        </pc:picChg>
      </pc:sldChg>
      <pc:sldChg chg="modSp">
        <pc:chgData name="SUCHETH I BHAT -STUDENT VII" userId="S::vvswstuc111y18@vviedu.in::5144668a-9856-4b5d-aab5-c60cfc09d1ea" providerId="AD" clId="Web-{8B007FE0-1AFC-AF53-FFE2-CB2B7FB9721B}" dt="2022-12-11T09:57:30.336" v="0" actId="1076"/>
        <pc:sldMkLst>
          <pc:docMk/>
          <pc:sldMk cId="3661832382" sldId="277"/>
        </pc:sldMkLst>
        <pc:picChg chg="mod">
          <ac:chgData name="SUCHETH I BHAT -STUDENT VII" userId="S::vvswstuc111y18@vviedu.in::5144668a-9856-4b5d-aab5-c60cfc09d1ea" providerId="AD" clId="Web-{8B007FE0-1AFC-AF53-FFE2-CB2B7FB9721B}" dt="2022-12-11T09:57:30.336" v="0" actId="1076"/>
          <ac:picMkLst>
            <pc:docMk/>
            <pc:sldMk cId="3661832382" sldId="277"/>
            <ac:picMk id="3074" creationId="{C29345A9-7C4F-47DC-551A-92D006417B29}"/>
          </ac:picMkLst>
        </pc:picChg>
      </pc:sldChg>
    </pc:docChg>
  </pc:docChgLst>
  <pc:docChgLst>
    <pc:chgData name="SUCHETH I BHAT -STUDENT VII" userId="5144668a-9856-4b5d-aab5-c60cfc09d1ea" providerId="ADAL" clId="{0112F30F-EBCA-47B5-A5A4-183DAC4C8DEE}"/>
    <pc:docChg chg="undo redo custSel modSld">
      <pc:chgData name="SUCHETH I BHAT -STUDENT VII" userId="5144668a-9856-4b5d-aab5-c60cfc09d1ea" providerId="ADAL" clId="{0112F30F-EBCA-47B5-A5A4-183DAC4C8DEE}" dt="2022-12-11T10:04:31.498" v="226" actId="14100"/>
      <pc:docMkLst>
        <pc:docMk/>
      </pc:docMkLst>
      <pc:sldChg chg="modSp">
        <pc:chgData name="SUCHETH I BHAT -STUDENT VII" userId="5144668a-9856-4b5d-aab5-c60cfc09d1ea" providerId="ADAL" clId="{0112F30F-EBCA-47B5-A5A4-183DAC4C8DEE}" dt="2022-12-11T10:00:48.592" v="177"/>
        <pc:sldMkLst>
          <pc:docMk/>
          <pc:sldMk cId="536292234" sldId="261"/>
        </pc:sldMkLst>
        <pc:picChg chg="mod">
          <ac:chgData name="SUCHETH I BHAT -STUDENT VII" userId="5144668a-9856-4b5d-aab5-c60cfc09d1ea" providerId="ADAL" clId="{0112F30F-EBCA-47B5-A5A4-183DAC4C8DEE}" dt="2022-12-11T10:00:48.592" v="177"/>
          <ac:picMkLst>
            <pc:docMk/>
            <pc:sldMk cId="536292234" sldId="261"/>
            <ac:picMk id="8" creationId="{55D3ECE6-D426-6BDD-CFE4-EEB9DB5D42EF}"/>
          </ac:picMkLst>
        </pc:picChg>
      </pc:sldChg>
      <pc:sldChg chg="modSp mod">
        <pc:chgData name="SUCHETH I BHAT -STUDENT VII" userId="5144668a-9856-4b5d-aab5-c60cfc09d1ea" providerId="ADAL" clId="{0112F30F-EBCA-47B5-A5A4-183DAC4C8DEE}" dt="2022-12-11T09:45:12.273" v="46" actId="403"/>
        <pc:sldMkLst>
          <pc:docMk/>
          <pc:sldMk cId="3158191812" sldId="269"/>
        </pc:sldMkLst>
        <pc:graphicFrameChg chg="mod modGraphic">
          <ac:chgData name="SUCHETH I BHAT -STUDENT VII" userId="5144668a-9856-4b5d-aab5-c60cfc09d1ea" providerId="ADAL" clId="{0112F30F-EBCA-47B5-A5A4-183DAC4C8DEE}" dt="2022-12-11T09:45:12.273" v="46" actId="403"/>
          <ac:graphicFrameMkLst>
            <pc:docMk/>
            <pc:sldMk cId="3158191812" sldId="269"/>
            <ac:graphicFrameMk id="5" creationId="{69E5F92E-A9E3-D5CB-1E09-FA728F98BBAA}"/>
          </ac:graphicFrameMkLst>
        </pc:graphicFrameChg>
      </pc:sldChg>
      <pc:sldChg chg="addSp delSp modSp mod">
        <pc:chgData name="SUCHETH I BHAT -STUDENT VII" userId="5144668a-9856-4b5d-aab5-c60cfc09d1ea" providerId="ADAL" clId="{0112F30F-EBCA-47B5-A5A4-183DAC4C8DEE}" dt="2022-12-11T10:04:31.498" v="226" actId="14100"/>
        <pc:sldMkLst>
          <pc:docMk/>
          <pc:sldMk cId="732438262" sldId="275"/>
        </pc:sldMkLst>
        <pc:picChg chg="add del mod">
          <ac:chgData name="SUCHETH I BHAT -STUDENT VII" userId="5144668a-9856-4b5d-aab5-c60cfc09d1ea" providerId="ADAL" clId="{0112F30F-EBCA-47B5-A5A4-183DAC4C8DEE}" dt="2022-12-11T10:02:37.007" v="191"/>
          <ac:picMkLst>
            <pc:docMk/>
            <pc:sldMk cId="732438262" sldId="275"/>
            <ac:picMk id="12" creationId="{EC9B37C6-46B0-3D26-9037-370E6FBFEDEF}"/>
          </ac:picMkLst>
        </pc:picChg>
        <pc:cxnChg chg="add del mod">
          <ac:chgData name="SUCHETH I BHAT -STUDENT VII" userId="5144668a-9856-4b5d-aab5-c60cfc09d1ea" providerId="ADAL" clId="{0112F30F-EBCA-47B5-A5A4-183DAC4C8DEE}" dt="2022-12-11T10:04:17.026" v="223" actId="14100"/>
          <ac:cxnSpMkLst>
            <pc:docMk/>
            <pc:sldMk cId="732438262" sldId="275"/>
            <ac:cxnSpMk id="23" creationId="{15068A3A-424E-8258-D5DD-80F4DD17C06D}"/>
          </ac:cxnSpMkLst>
        </pc:cxnChg>
        <pc:cxnChg chg="add mod">
          <ac:chgData name="SUCHETH I BHAT -STUDENT VII" userId="5144668a-9856-4b5d-aab5-c60cfc09d1ea" providerId="ADAL" clId="{0112F30F-EBCA-47B5-A5A4-183DAC4C8DEE}" dt="2022-12-11T10:04:13.826" v="222" actId="14100"/>
          <ac:cxnSpMkLst>
            <pc:docMk/>
            <pc:sldMk cId="732438262" sldId="275"/>
            <ac:cxnSpMk id="33" creationId="{310BB8E4-293C-78FA-C324-25CB50BC48A7}"/>
          </ac:cxnSpMkLst>
        </pc:cxnChg>
        <pc:cxnChg chg="add mod">
          <ac:chgData name="SUCHETH I BHAT -STUDENT VII" userId="5144668a-9856-4b5d-aab5-c60cfc09d1ea" providerId="ADAL" clId="{0112F30F-EBCA-47B5-A5A4-183DAC4C8DEE}" dt="2022-12-11T10:04:31.498" v="226" actId="14100"/>
          <ac:cxnSpMkLst>
            <pc:docMk/>
            <pc:sldMk cId="732438262" sldId="275"/>
            <ac:cxnSpMk id="36" creationId="{01A8F011-7369-F264-6A0B-E6F5473FAAA9}"/>
          </ac:cxnSpMkLst>
        </pc:cxnChg>
      </pc:sldChg>
    </pc:docChg>
  </pc:docChgLst>
  <pc:docChgLst>
    <pc:chgData name="JAPLEEN KAUR W7" userId="0e839254-67a9-4a85-9539-eafa19bbc94c" providerId="ADAL" clId="{42B73EE1-5662-4A50-A931-EE5766044AE1}"/>
    <pc:docChg chg="undo redo custSel addSld delSld modSld modSection">
      <pc:chgData name="JAPLEEN KAUR W7" userId="0e839254-67a9-4a85-9539-eafa19bbc94c" providerId="ADAL" clId="{42B73EE1-5662-4A50-A931-EE5766044AE1}" dt="2022-12-14T13:40:42.945" v="1468" actId="207"/>
      <pc:docMkLst>
        <pc:docMk/>
      </pc:docMkLst>
      <pc:sldChg chg="modSp mod">
        <pc:chgData name="JAPLEEN KAUR W7" userId="0e839254-67a9-4a85-9539-eafa19bbc94c" providerId="ADAL" clId="{42B73EE1-5662-4A50-A931-EE5766044AE1}" dt="2022-12-13T18:19:01.385" v="658" actId="14100"/>
        <pc:sldMkLst>
          <pc:docMk/>
          <pc:sldMk cId="1732880435" sldId="256"/>
        </pc:sldMkLst>
        <pc:spChg chg="mod">
          <ac:chgData name="JAPLEEN KAUR W7" userId="0e839254-67a9-4a85-9539-eafa19bbc94c" providerId="ADAL" clId="{42B73EE1-5662-4A50-A931-EE5766044AE1}" dt="2022-12-13T18:19:01.385" v="658" actId="14100"/>
          <ac:spMkLst>
            <pc:docMk/>
            <pc:sldMk cId="1732880435" sldId="256"/>
            <ac:spMk id="2" creationId="{678B2BD9-74B6-AF94-E465-F0AF4E3F8257}"/>
          </ac:spMkLst>
        </pc:spChg>
        <pc:spChg chg="mod">
          <ac:chgData name="JAPLEEN KAUR W7" userId="0e839254-67a9-4a85-9539-eafa19bbc94c" providerId="ADAL" clId="{42B73EE1-5662-4A50-A931-EE5766044AE1}" dt="2022-12-13T18:18:46.384" v="656" actId="1035"/>
          <ac:spMkLst>
            <pc:docMk/>
            <pc:sldMk cId="1732880435" sldId="256"/>
            <ac:spMk id="3" creationId="{4D457D7C-183E-2C04-ED92-7DCC0152C987}"/>
          </ac:spMkLst>
        </pc:spChg>
        <pc:spChg chg="mod">
          <ac:chgData name="JAPLEEN KAUR W7" userId="0e839254-67a9-4a85-9539-eafa19bbc94c" providerId="ADAL" clId="{42B73EE1-5662-4A50-A931-EE5766044AE1}" dt="2022-12-13T18:18:46.384" v="656" actId="1035"/>
          <ac:spMkLst>
            <pc:docMk/>
            <pc:sldMk cId="1732880435" sldId="256"/>
            <ac:spMk id="5" creationId="{59A4A94A-2DF4-056C-9CC0-6609EDFBE754}"/>
          </ac:spMkLst>
        </pc:spChg>
        <pc:picChg chg="mod">
          <ac:chgData name="JAPLEEN KAUR W7" userId="0e839254-67a9-4a85-9539-eafa19bbc94c" providerId="ADAL" clId="{42B73EE1-5662-4A50-A931-EE5766044AE1}" dt="2022-12-13T18:18:46.384" v="656" actId="1035"/>
          <ac:picMkLst>
            <pc:docMk/>
            <pc:sldMk cId="1732880435" sldId="256"/>
            <ac:picMk id="13" creationId="{ADF82843-6F01-C40C-C2E5-3A4B054239E0}"/>
          </ac:picMkLst>
        </pc:picChg>
        <pc:picChg chg="mod">
          <ac:chgData name="JAPLEEN KAUR W7" userId="0e839254-67a9-4a85-9539-eafa19bbc94c" providerId="ADAL" clId="{42B73EE1-5662-4A50-A931-EE5766044AE1}" dt="2022-12-13T18:18:46.384" v="656" actId="1035"/>
          <ac:picMkLst>
            <pc:docMk/>
            <pc:sldMk cId="1732880435" sldId="256"/>
            <ac:picMk id="1026" creationId="{D3F50BAC-2E4F-065D-C781-F4E230487584}"/>
          </ac:picMkLst>
        </pc:picChg>
      </pc:sldChg>
      <pc:sldChg chg="addSp delSp modSp mod">
        <pc:chgData name="JAPLEEN KAUR W7" userId="0e839254-67a9-4a85-9539-eafa19bbc94c" providerId="ADAL" clId="{42B73EE1-5662-4A50-A931-EE5766044AE1}" dt="2022-12-11T09:45:56.519" v="13" actId="14100"/>
        <pc:sldMkLst>
          <pc:docMk/>
          <pc:sldMk cId="1360799180" sldId="257"/>
        </pc:sldMkLst>
        <pc:picChg chg="add del">
          <ac:chgData name="JAPLEEN KAUR W7" userId="0e839254-67a9-4a85-9539-eafa19bbc94c" providerId="ADAL" clId="{42B73EE1-5662-4A50-A931-EE5766044AE1}" dt="2022-12-11T09:45:29.576" v="8" actId="21"/>
          <ac:picMkLst>
            <pc:docMk/>
            <pc:sldMk cId="1360799180" sldId="257"/>
            <ac:picMk id="6" creationId="{9F05C891-8F3D-ACCC-1CEA-C45036C00DD8}"/>
          </ac:picMkLst>
        </pc:picChg>
        <pc:picChg chg="add mod">
          <ac:chgData name="JAPLEEN KAUR W7" userId="0e839254-67a9-4a85-9539-eafa19bbc94c" providerId="ADAL" clId="{42B73EE1-5662-4A50-A931-EE5766044AE1}" dt="2022-12-11T09:45:56.519" v="13" actId="14100"/>
          <ac:picMkLst>
            <pc:docMk/>
            <pc:sldMk cId="1360799180" sldId="257"/>
            <ac:picMk id="7" creationId="{75330BC1-4CD8-FAFE-88DC-17A972724C3B}"/>
          </ac:picMkLst>
        </pc:picChg>
        <pc:picChg chg="del">
          <ac:chgData name="JAPLEEN KAUR W7" userId="0e839254-67a9-4a85-9539-eafa19bbc94c" providerId="ADAL" clId="{42B73EE1-5662-4A50-A931-EE5766044AE1}" dt="2022-12-11T09:45:24.612" v="6" actId="21"/>
          <ac:picMkLst>
            <pc:docMk/>
            <pc:sldMk cId="1360799180" sldId="257"/>
            <ac:picMk id="1026" creationId="{D7717A1B-4F03-71F2-7F0C-18F6433927A7}"/>
          </ac:picMkLst>
        </pc:picChg>
      </pc:sldChg>
      <pc:sldChg chg="addSp modSp mod">
        <pc:chgData name="JAPLEEN KAUR W7" userId="0e839254-67a9-4a85-9539-eafa19bbc94c" providerId="ADAL" clId="{42B73EE1-5662-4A50-A931-EE5766044AE1}" dt="2022-12-14T13:04:26.396" v="1032" actId="20577"/>
        <pc:sldMkLst>
          <pc:docMk/>
          <pc:sldMk cId="3776083362" sldId="260"/>
        </pc:sldMkLst>
        <pc:spChg chg="add mod">
          <ac:chgData name="JAPLEEN KAUR W7" userId="0e839254-67a9-4a85-9539-eafa19bbc94c" providerId="ADAL" clId="{42B73EE1-5662-4A50-A931-EE5766044AE1}" dt="2022-12-14T13:04:26.396" v="1032" actId="20577"/>
          <ac:spMkLst>
            <pc:docMk/>
            <pc:sldMk cId="3776083362" sldId="260"/>
            <ac:spMk id="7" creationId="{8ED621A5-7464-A6E2-ADF2-9F5BD79D913B}"/>
          </ac:spMkLst>
        </pc:spChg>
      </pc:sldChg>
      <pc:sldChg chg="addSp delSp modSp mod">
        <pc:chgData name="JAPLEEN KAUR W7" userId="0e839254-67a9-4a85-9539-eafa19bbc94c" providerId="ADAL" clId="{42B73EE1-5662-4A50-A931-EE5766044AE1}" dt="2022-12-14T13:40:42.945" v="1468" actId="207"/>
        <pc:sldMkLst>
          <pc:docMk/>
          <pc:sldMk cId="536292234" sldId="261"/>
        </pc:sldMkLst>
        <pc:spChg chg="del mod">
          <ac:chgData name="JAPLEEN KAUR W7" userId="0e839254-67a9-4a85-9539-eafa19bbc94c" providerId="ADAL" clId="{42B73EE1-5662-4A50-A931-EE5766044AE1}" dt="2022-12-11T10:07:23.577" v="184" actId="478"/>
          <ac:spMkLst>
            <pc:docMk/>
            <pc:sldMk cId="536292234" sldId="261"/>
            <ac:spMk id="3" creationId="{DDFFABE9-3780-3148-1EAC-FBD4F641316F}"/>
          </ac:spMkLst>
        </pc:spChg>
        <pc:spChg chg="mod">
          <ac:chgData name="JAPLEEN KAUR W7" userId="0e839254-67a9-4a85-9539-eafa19bbc94c" providerId="ADAL" clId="{42B73EE1-5662-4A50-A931-EE5766044AE1}" dt="2022-12-13T18:03:50.352" v="487" actId="1076"/>
          <ac:spMkLst>
            <pc:docMk/>
            <pc:sldMk cId="536292234" sldId="261"/>
            <ac:spMk id="5" creationId="{FDC60EE4-BF1A-4BA6-68F4-2E7E65DF20FA}"/>
          </ac:spMkLst>
        </pc:spChg>
        <pc:spChg chg="add del mod">
          <ac:chgData name="JAPLEEN KAUR W7" userId="0e839254-67a9-4a85-9539-eafa19bbc94c" providerId="ADAL" clId="{42B73EE1-5662-4A50-A931-EE5766044AE1}" dt="2022-12-13T18:09:32.408" v="541" actId="14100"/>
          <ac:spMkLst>
            <pc:docMk/>
            <pc:sldMk cId="536292234" sldId="261"/>
            <ac:spMk id="6" creationId="{367564A9-0683-FC61-CBBE-E34333DAD4EC}"/>
          </ac:spMkLst>
        </pc:spChg>
        <pc:spChg chg="mod">
          <ac:chgData name="JAPLEEN KAUR W7" userId="0e839254-67a9-4a85-9539-eafa19bbc94c" providerId="ADAL" clId="{42B73EE1-5662-4A50-A931-EE5766044AE1}" dt="2022-12-13T18:11:11.475" v="548" actId="1035"/>
          <ac:spMkLst>
            <pc:docMk/>
            <pc:sldMk cId="536292234" sldId="261"/>
            <ac:spMk id="7" creationId="{F66A6B24-BEB2-4C58-ABC8-08A61DCB8908}"/>
          </ac:spMkLst>
        </pc:spChg>
        <pc:spChg chg="add mod">
          <ac:chgData name="JAPLEEN KAUR W7" userId="0e839254-67a9-4a85-9539-eafa19bbc94c" providerId="ADAL" clId="{42B73EE1-5662-4A50-A931-EE5766044AE1}" dt="2022-12-14T13:06:04.728" v="1067" actId="1076"/>
          <ac:spMkLst>
            <pc:docMk/>
            <pc:sldMk cId="536292234" sldId="261"/>
            <ac:spMk id="9" creationId="{0D5C4355-589B-2FDD-EB0D-B608908E1559}"/>
          </ac:spMkLst>
        </pc:spChg>
        <pc:spChg chg="add mod">
          <ac:chgData name="JAPLEEN KAUR W7" userId="0e839254-67a9-4a85-9539-eafa19bbc94c" providerId="ADAL" clId="{42B73EE1-5662-4A50-A931-EE5766044AE1}" dt="2022-12-13T17:56:35.148" v="409"/>
          <ac:spMkLst>
            <pc:docMk/>
            <pc:sldMk cId="536292234" sldId="261"/>
            <ac:spMk id="10" creationId="{7465360C-447D-8498-8891-3B3042F8BDEC}"/>
          </ac:spMkLst>
        </pc:spChg>
        <pc:spChg chg="add mod">
          <ac:chgData name="JAPLEEN KAUR W7" userId="0e839254-67a9-4a85-9539-eafa19bbc94c" providerId="ADAL" clId="{42B73EE1-5662-4A50-A931-EE5766044AE1}" dt="2022-12-13T18:08:37.220" v="530" actId="164"/>
          <ac:spMkLst>
            <pc:docMk/>
            <pc:sldMk cId="536292234" sldId="261"/>
            <ac:spMk id="11" creationId="{B1EC862B-5BFB-0F16-B413-94A5BFBEC811}"/>
          </ac:spMkLst>
        </pc:spChg>
        <pc:spChg chg="add del mod">
          <ac:chgData name="JAPLEEN KAUR W7" userId="0e839254-67a9-4a85-9539-eafa19bbc94c" providerId="ADAL" clId="{42B73EE1-5662-4A50-A931-EE5766044AE1}" dt="2022-12-11T10:07:44.816" v="187" actId="478"/>
          <ac:spMkLst>
            <pc:docMk/>
            <pc:sldMk cId="536292234" sldId="261"/>
            <ac:spMk id="11" creationId="{C7D20D37-6CE0-3A3E-2F60-13D9DCA91EC2}"/>
          </ac:spMkLst>
        </pc:spChg>
        <pc:spChg chg="add mod">
          <ac:chgData name="JAPLEEN KAUR W7" userId="0e839254-67a9-4a85-9539-eafa19bbc94c" providerId="ADAL" clId="{42B73EE1-5662-4A50-A931-EE5766044AE1}" dt="2022-12-11T10:08:28.452" v="192" actId="1076"/>
          <ac:spMkLst>
            <pc:docMk/>
            <pc:sldMk cId="536292234" sldId="261"/>
            <ac:spMk id="12" creationId="{4C95F500-2D5E-4234-8C80-5BF2F609529E}"/>
          </ac:spMkLst>
        </pc:spChg>
        <pc:spChg chg="add mod">
          <ac:chgData name="JAPLEEN KAUR W7" userId="0e839254-67a9-4a85-9539-eafa19bbc94c" providerId="ADAL" clId="{42B73EE1-5662-4A50-A931-EE5766044AE1}" dt="2022-12-13T18:08:47.235" v="531" actId="164"/>
          <ac:spMkLst>
            <pc:docMk/>
            <pc:sldMk cId="536292234" sldId="261"/>
            <ac:spMk id="13" creationId="{07C52F57-EFF9-8295-75B3-12AB7A1F14A7}"/>
          </ac:spMkLst>
        </pc:spChg>
        <pc:grpChg chg="add mod">
          <ac:chgData name="JAPLEEN KAUR W7" userId="0e839254-67a9-4a85-9539-eafa19bbc94c" providerId="ADAL" clId="{42B73EE1-5662-4A50-A931-EE5766044AE1}" dt="2022-12-13T18:08:57.722" v="534" actId="1076"/>
          <ac:grpSpMkLst>
            <pc:docMk/>
            <pc:sldMk cId="536292234" sldId="261"/>
            <ac:grpSpMk id="14" creationId="{D5D18BA9-B50B-49E4-9209-2769CFB2D982}"/>
          </ac:grpSpMkLst>
        </pc:grpChg>
        <pc:grpChg chg="add mod">
          <ac:chgData name="JAPLEEN KAUR W7" userId="0e839254-67a9-4a85-9539-eafa19bbc94c" providerId="ADAL" clId="{42B73EE1-5662-4A50-A931-EE5766044AE1}" dt="2022-12-13T18:08:53.702" v="533" actId="1076"/>
          <ac:grpSpMkLst>
            <pc:docMk/>
            <pc:sldMk cId="536292234" sldId="261"/>
            <ac:grpSpMk id="15" creationId="{B0ED9F4F-B0F6-CF61-59A1-4C4D7F61E848}"/>
          </ac:grpSpMkLst>
        </pc:grpChg>
        <pc:graphicFrameChg chg="mod modGraphic">
          <ac:chgData name="JAPLEEN KAUR W7" userId="0e839254-67a9-4a85-9539-eafa19bbc94c" providerId="ADAL" clId="{42B73EE1-5662-4A50-A931-EE5766044AE1}" dt="2022-12-14T13:40:42.945" v="1468" actId="207"/>
          <ac:graphicFrameMkLst>
            <pc:docMk/>
            <pc:sldMk cId="536292234" sldId="261"/>
            <ac:graphicFrameMk id="4" creationId="{B08DE74A-491F-3AEC-53F3-57E013B1E16B}"/>
          </ac:graphicFrameMkLst>
        </pc:graphicFrameChg>
        <pc:picChg chg="add mod">
          <ac:chgData name="JAPLEEN KAUR W7" userId="0e839254-67a9-4a85-9539-eafa19bbc94c" providerId="ADAL" clId="{42B73EE1-5662-4A50-A931-EE5766044AE1}" dt="2022-12-13T18:08:37.220" v="530" actId="164"/>
          <ac:picMkLst>
            <pc:docMk/>
            <pc:sldMk cId="536292234" sldId="261"/>
            <ac:picMk id="2" creationId="{6846FA07-8B81-D968-FBE3-F0C9E6FDF3C4}"/>
          </ac:picMkLst>
        </pc:picChg>
        <pc:picChg chg="add mod">
          <ac:chgData name="JAPLEEN KAUR W7" userId="0e839254-67a9-4a85-9539-eafa19bbc94c" providerId="ADAL" clId="{42B73EE1-5662-4A50-A931-EE5766044AE1}" dt="2022-12-13T18:08:47.235" v="531" actId="164"/>
          <ac:picMkLst>
            <pc:docMk/>
            <pc:sldMk cId="536292234" sldId="261"/>
            <ac:picMk id="3" creationId="{758EE396-3F6B-0876-CDFC-5FFA6C916859}"/>
          </ac:picMkLst>
        </pc:picChg>
        <pc:picChg chg="mod">
          <ac:chgData name="JAPLEEN KAUR W7" userId="0e839254-67a9-4a85-9539-eafa19bbc94c" providerId="ADAL" clId="{42B73EE1-5662-4A50-A931-EE5766044AE1}" dt="2022-12-13T18:09:17.552" v="537" actId="14100"/>
          <ac:picMkLst>
            <pc:docMk/>
            <pc:sldMk cId="536292234" sldId="261"/>
            <ac:picMk id="8" creationId="{55D3ECE6-D426-6BDD-CFE4-EEB9DB5D42EF}"/>
          </ac:picMkLst>
        </pc:picChg>
        <pc:picChg chg="add del mod">
          <ac:chgData name="JAPLEEN KAUR W7" userId="0e839254-67a9-4a85-9539-eafa19bbc94c" providerId="ADAL" clId="{42B73EE1-5662-4A50-A931-EE5766044AE1}" dt="2022-12-11T10:00:24.184" v="95" actId="478"/>
          <ac:picMkLst>
            <pc:docMk/>
            <pc:sldMk cId="536292234" sldId="261"/>
            <ac:picMk id="1026" creationId="{15C38091-1FD1-64C4-4A43-3FC1D6DF7471}"/>
          </ac:picMkLst>
        </pc:picChg>
      </pc:sldChg>
      <pc:sldChg chg="modSp">
        <pc:chgData name="JAPLEEN KAUR W7" userId="0e839254-67a9-4a85-9539-eafa19bbc94c" providerId="ADAL" clId="{42B73EE1-5662-4A50-A931-EE5766044AE1}" dt="2022-12-14T13:08:30.446" v="1137" actId="113"/>
        <pc:sldMkLst>
          <pc:docMk/>
          <pc:sldMk cId="3158191812" sldId="269"/>
        </pc:sldMkLst>
        <pc:graphicFrameChg chg="mod">
          <ac:chgData name="JAPLEEN KAUR W7" userId="0e839254-67a9-4a85-9539-eafa19bbc94c" providerId="ADAL" clId="{42B73EE1-5662-4A50-A931-EE5766044AE1}" dt="2022-12-14T13:08:30.446" v="1137" actId="113"/>
          <ac:graphicFrameMkLst>
            <pc:docMk/>
            <pc:sldMk cId="3158191812" sldId="269"/>
            <ac:graphicFrameMk id="5" creationId="{69E5F92E-A9E3-D5CB-1E09-FA728F98BBAA}"/>
          </ac:graphicFrameMkLst>
        </pc:graphicFrameChg>
      </pc:sldChg>
      <pc:sldChg chg="addSp delSp modSp mod">
        <pc:chgData name="JAPLEEN KAUR W7" userId="0e839254-67a9-4a85-9539-eafa19bbc94c" providerId="ADAL" clId="{42B73EE1-5662-4A50-A931-EE5766044AE1}" dt="2022-12-14T12:04:46.473" v="858" actId="1076"/>
        <pc:sldMkLst>
          <pc:docMk/>
          <pc:sldMk cId="419845260" sldId="270"/>
        </pc:sldMkLst>
        <pc:spChg chg="mod">
          <ac:chgData name="JAPLEEN KAUR W7" userId="0e839254-67a9-4a85-9539-eafa19bbc94c" providerId="ADAL" clId="{42B73EE1-5662-4A50-A931-EE5766044AE1}" dt="2022-12-14T12:04:46.473" v="858" actId="1076"/>
          <ac:spMkLst>
            <pc:docMk/>
            <pc:sldMk cId="419845260" sldId="270"/>
            <ac:spMk id="2" creationId="{51EC6645-E28A-0741-02FE-4DAFB892AB5E}"/>
          </ac:spMkLst>
        </pc:spChg>
        <pc:spChg chg="add del mod">
          <ac:chgData name="JAPLEEN KAUR W7" userId="0e839254-67a9-4a85-9539-eafa19bbc94c" providerId="ADAL" clId="{42B73EE1-5662-4A50-A931-EE5766044AE1}" dt="2022-12-14T12:04:42.301" v="857" actId="1076"/>
          <ac:spMkLst>
            <pc:docMk/>
            <pc:sldMk cId="419845260" sldId="270"/>
            <ac:spMk id="3" creationId="{3EBC09D0-4129-A235-832D-82D45B8AAA24}"/>
          </ac:spMkLst>
        </pc:spChg>
        <pc:spChg chg="add del mod">
          <ac:chgData name="JAPLEEN KAUR W7" userId="0e839254-67a9-4a85-9539-eafa19bbc94c" providerId="ADAL" clId="{42B73EE1-5662-4A50-A931-EE5766044AE1}" dt="2022-12-14T12:04:03.808" v="848" actId="478"/>
          <ac:spMkLst>
            <pc:docMk/>
            <pc:sldMk cId="419845260" sldId="270"/>
            <ac:spMk id="7" creationId="{3F715C33-6D64-1813-771B-501C12EC7D6C}"/>
          </ac:spMkLst>
        </pc:spChg>
      </pc:sldChg>
      <pc:sldChg chg="delSp modSp mod">
        <pc:chgData name="JAPLEEN KAUR W7" userId="0e839254-67a9-4a85-9539-eafa19bbc94c" providerId="ADAL" clId="{42B73EE1-5662-4A50-A931-EE5766044AE1}" dt="2022-12-14T13:07:27.927" v="1134" actId="20577"/>
        <pc:sldMkLst>
          <pc:docMk/>
          <pc:sldMk cId="3885078196" sldId="272"/>
        </pc:sldMkLst>
        <pc:spChg chg="mod">
          <ac:chgData name="JAPLEEN KAUR W7" userId="0e839254-67a9-4a85-9539-eafa19bbc94c" providerId="ADAL" clId="{42B73EE1-5662-4A50-A931-EE5766044AE1}" dt="2022-12-14T12:53:55.089" v="884" actId="20577"/>
          <ac:spMkLst>
            <pc:docMk/>
            <pc:sldMk cId="3885078196" sldId="272"/>
            <ac:spMk id="2" creationId="{E9FDE63C-08FE-4BB3-0887-0E643FC4A48F}"/>
          </ac:spMkLst>
        </pc:spChg>
        <pc:spChg chg="del">
          <ac:chgData name="JAPLEEN KAUR W7" userId="0e839254-67a9-4a85-9539-eafa19bbc94c" providerId="ADAL" clId="{42B73EE1-5662-4A50-A931-EE5766044AE1}" dt="2022-12-13T17:57:56.825" v="417" actId="478"/>
          <ac:spMkLst>
            <pc:docMk/>
            <pc:sldMk cId="3885078196" sldId="272"/>
            <ac:spMk id="3" creationId="{413A6A94-7AA3-6060-409F-EAD402C4E1F7}"/>
          </ac:spMkLst>
        </pc:spChg>
        <pc:graphicFrameChg chg="mod modGraphic">
          <ac:chgData name="JAPLEEN KAUR W7" userId="0e839254-67a9-4a85-9539-eafa19bbc94c" providerId="ADAL" clId="{42B73EE1-5662-4A50-A931-EE5766044AE1}" dt="2022-12-14T13:07:27.927" v="1134" actId="20577"/>
          <ac:graphicFrameMkLst>
            <pc:docMk/>
            <pc:sldMk cId="3885078196" sldId="272"/>
            <ac:graphicFrameMk id="4" creationId="{C2B0CF26-59AF-5EB4-79D6-21916C5EA54A}"/>
          </ac:graphicFrameMkLst>
        </pc:graphicFrameChg>
        <pc:picChg chg="del">
          <ac:chgData name="JAPLEEN KAUR W7" userId="0e839254-67a9-4a85-9539-eafa19bbc94c" providerId="ADAL" clId="{42B73EE1-5662-4A50-A931-EE5766044AE1}" dt="2022-12-13T17:57:48.894" v="415" actId="478"/>
          <ac:picMkLst>
            <pc:docMk/>
            <pc:sldMk cId="3885078196" sldId="272"/>
            <ac:picMk id="6" creationId="{62F86D0B-D8B0-7DB6-7540-AFA3DF74788E}"/>
          </ac:picMkLst>
        </pc:picChg>
        <pc:picChg chg="del">
          <ac:chgData name="JAPLEEN KAUR W7" userId="0e839254-67a9-4a85-9539-eafa19bbc94c" providerId="ADAL" clId="{42B73EE1-5662-4A50-A931-EE5766044AE1}" dt="2022-12-13T17:57:51.072" v="416" actId="478"/>
          <ac:picMkLst>
            <pc:docMk/>
            <pc:sldMk cId="3885078196" sldId="272"/>
            <ac:picMk id="7" creationId="{59BFE082-299F-EC05-A845-9A9F93103EF5}"/>
          </ac:picMkLst>
        </pc:picChg>
      </pc:sldChg>
      <pc:sldChg chg="modSp mod">
        <pc:chgData name="JAPLEEN KAUR W7" userId="0e839254-67a9-4a85-9539-eafa19bbc94c" providerId="ADAL" clId="{42B73EE1-5662-4A50-A931-EE5766044AE1}" dt="2022-12-14T12:05:09.905" v="865" actId="1076"/>
        <pc:sldMkLst>
          <pc:docMk/>
          <pc:sldMk cId="3335834699" sldId="273"/>
        </pc:sldMkLst>
        <pc:spChg chg="mod">
          <ac:chgData name="JAPLEEN KAUR W7" userId="0e839254-67a9-4a85-9539-eafa19bbc94c" providerId="ADAL" clId="{42B73EE1-5662-4A50-A931-EE5766044AE1}" dt="2022-12-14T12:05:09.905" v="865" actId="1076"/>
          <ac:spMkLst>
            <pc:docMk/>
            <pc:sldMk cId="3335834699" sldId="273"/>
            <ac:spMk id="3" creationId="{31FF1254-1F71-918D-5331-1F2425871504}"/>
          </ac:spMkLst>
        </pc:spChg>
      </pc:sldChg>
      <pc:sldChg chg="addSp delSp modSp mod">
        <pc:chgData name="JAPLEEN KAUR W7" userId="0e839254-67a9-4a85-9539-eafa19bbc94c" providerId="ADAL" clId="{42B73EE1-5662-4A50-A931-EE5766044AE1}" dt="2022-12-14T13:26:10.349" v="1223" actId="1076"/>
        <pc:sldMkLst>
          <pc:docMk/>
          <pc:sldMk cId="732438262" sldId="275"/>
        </pc:sldMkLst>
        <pc:spChg chg="mod">
          <ac:chgData name="JAPLEEN KAUR W7" userId="0e839254-67a9-4a85-9539-eafa19bbc94c" providerId="ADAL" clId="{42B73EE1-5662-4A50-A931-EE5766044AE1}" dt="2022-12-14T13:25:06.420" v="1206" actId="1076"/>
          <ac:spMkLst>
            <pc:docMk/>
            <pc:sldMk cId="732438262" sldId="275"/>
            <ac:spMk id="2" creationId="{EC5C04B9-2D94-EF3B-DD24-089A01E79CF6}"/>
          </ac:spMkLst>
        </pc:spChg>
        <pc:spChg chg="mod">
          <ac:chgData name="JAPLEEN KAUR W7" userId="0e839254-67a9-4a85-9539-eafa19bbc94c" providerId="ADAL" clId="{42B73EE1-5662-4A50-A931-EE5766044AE1}" dt="2022-12-11T10:04:21.770" v="164" actId="1076"/>
          <ac:spMkLst>
            <pc:docMk/>
            <pc:sldMk cId="732438262" sldId="275"/>
            <ac:spMk id="3" creationId="{D646C085-C1F3-F024-5DCC-548489A128C1}"/>
          </ac:spMkLst>
        </pc:spChg>
        <pc:spChg chg="mod">
          <ac:chgData name="JAPLEEN KAUR W7" userId="0e839254-67a9-4a85-9539-eafa19bbc94c" providerId="ADAL" clId="{42B73EE1-5662-4A50-A931-EE5766044AE1}" dt="2022-12-14T13:26:10.349" v="1223" actId="1076"/>
          <ac:spMkLst>
            <pc:docMk/>
            <pc:sldMk cId="732438262" sldId="275"/>
            <ac:spMk id="6" creationId="{A7049B13-0591-D6A9-5B88-5B7B935C9E75}"/>
          </ac:spMkLst>
        </pc:spChg>
        <pc:spChg chg="mod">
          <ac:chgData name="JAPLEEN KAUR W7" userId="0e839254-67a9-4a85-9539-eafa19bbc94c" providerId="ADAL" clId="{42B73EE1-5662-4A50-A931-EE5766044AE1}" dt="2022-12-14T13:25:53.590" v="1221" actId="1076"/>
          <ac:spMkLst>
            <pc:docMk/>
            <pc:sldMk cId="732438262" sldId="275"/>
            <ac:spMk id="8" creationId="{106A57BA-F104-A695-8BA7-5A6AF349F891}"/>
          </ac:spMkLst>
        </pc:spChg>
        <pc:spChg chg="mod">
          <ac:chgData name="JAPLEEN KAUR W7" userId="0e839254-67a9-4a85-9539-eafa19bbc94c" providerId="ADAL" clId="{42B73EE1-5662-4A50-A931-EE5766044AE1}" dt="2022-12-14T12:55:20.666" v="918" actId="20577"/>
          <ac:spMkLst>
            <pc:docMk/>
            <pc:sldMk cId="732438262" sldId="275"/>
            <ac:spMk id="13" creationId="{F7404465-D19A-7B87-B17F-65A1E9C5ED9B}"/>
          </ac:spMkLst>
        </pc:spChg>
        <pc:spChg chg="mod">
          <ac:chgData name="JAPLEEN KAUR W7" userId="0e839254-67a9-4a85-9539-eafa19bbc94c" providerId="ADAL" clId="{42B73EE1-5662-4A50-A931-EE5766044AE1}" dt="2022-12-11T10:04:06.282" v="161" actId="1076"/>
          <ac:spMkLst>
            <pc:docMk/>
            <pc:sldMk cId="732438262" sldId="275"/>
            <ac:spMk id="14" creationId="{CEB6D148-8F1D-44B0-4103-FF5175A2C722}"/>
          </ac:spMkLst>
        </pc:spChg>
        <pc:spChg chg="mod">
          <ac:chgData name="JAPLEEN KAUR W7" userId="0e839254-67a9-4a85-9539-eafa19bbc94c" providerId="ADAL" clId="{42B73EE1-5662-4A50-A931-EE5766044AE1}" dt="2022-12-11T10:03:49.102" v="157" actId="1076"/>
          <ac:spMkLst>
            <pc:docMk/>
            <pc:sldMk cId="732438262" sldId="275"/>
            <ac:spMk id="15" creationId="{131DBEB3-9B23-788A-9285-E0103BE80C13}"/>
          </ac:spMkLst>
        </pc:spChg>
        <pc:spChg chg="add mod">
          <ac:chgData name="JAPLEEN KAUR W7" userId="0e839254-67a9-4a85-9539-eafa19bbc94c" providerId="ADAL" clId="{42B73EE1-5662-4A50-A931-EE5766044AE1}" dt="2022-12-14T13:24:48.158" v="1203" actId="1076"/>
          <ac:spMkLst>
            <pc:docMk/>
            <pc:sldMk cId="732438262" sldId="275"/>
            <ac:spMk id="17" creationId="{77D3B1E7-400F-F998-6157-A5D847E5B848}"/>
          </ac:spMkLst>
        </pc:spChg>
        <pc:spChg chg="mod">
          <ac:chgData name="JAPLEEN KAUR W7" userId="0e839254-67a9-4a85-9539-eafa19bbc94c" providerId="ADAL" clId="{42B73EE1-5662-4A50-A931-EE5766044AE1}" dt="2022-12-14T13:25:02.569" v="1205" actId="1076"/>
          <ac:spMkLst>
            <pc:docMk/>
            <pc:sldMk cId="732438262" sldId="275"/>
            <ac:spMk id="21" creationId="{8DCDF756-DBFD-EF84-2B62-274D68623C1D}"/>
          </ac:spMkLst>
        </pc:spChg>
        <pc:spChg chg="mod">
          <ac:chgData name="JAPLEEN KAUR W7" userId="0e839254-67a9-4a85-9539-eafa19bbc94c" providerId="ADAL" clId="{42B73EE1-5662-4A50-A931-EE5766044AE1}" dt="2022-12-11T10:03:25.146" v="151" actId="1076"/>
          <ac:spMkLst>
            <pc:docMk/>
            <pc:sldMk cId="732438262" sldId="275"/>
            <ac:spMk id="22" creationId="{1C197B12-6BFA-ADF0-09EF-871B645E10F4}"/>
          </ac:spMkLst>
        </pc:spChg>
        <pc:picChg chg="mod">
          <ac:chgData name="JAPLEEN KAUR W7" userId="0e839254-67a9-4a85-9539-eafa19bbc94c" providerId="ADAL" clId="{42B73EE1-5662-4A50-A931-EE5766044AE1}" dt="2022-12-14T13:25:17.943" v="1209" actId="1076"/>
          <ac:picMkLst>
            <pc:docMk/>
            <pc:sldMk cId="732438262" sldId="275"/>
            <ac:picMk id="4" creationId="{807D3017-A839-2547-5D9D-9A4EF0404991}"/>
          </ac:picMkLst>
        </pc:picChg>
        <pc:picChg chg="add mod">
          <ac:chgData name="JAPLEEN KAUR W7" userId="0e839254-67a9-4a85-9539-eafa19bbc94c" providerId="ADAL" clId="{42B73EE1-5662-4A50-A931-EE5766044AE1}" dt="2022-12-14T13:25:47.388" v="1220" actId="1076"/>
          <ac:picMkLst>
            <pc:docMk/>
            <pc:sldMk cId="732438262" sldId="275"/>
            <ac:picMk id="5" creationId="{30721594-4AC5-064D-6384-ACF5682C7004}"/>
          </ac:picMkLst>
        </pc:picChg>
        <pc:picChg chg="mod">
          <ac:chgData name="JAPLEEN KAUR W7" userId="0e839254-67a9-4a85-9539-eafa19bbc94c" providerId="ADAL" clId="{42B73EE1-5662-4A50-A931-EE5766044AE1}" dt="2022-12-14T13:25:38.382" v="1219" actId="1076"/>
          <ac:picMkLst>
            <pc:docMk/>
            <pc:sldMk cId="732438262" sldId="275"/>
            <ac:picMk id="7" creationId="{0E376DA0-4AD9-3384-E0C5-6D25C6497846}"/>
          </ac:picMkLst>
        </pc:picChg>
        <pc:picChg chg="mod">
          <ac:chgData name="JAPLEEN KAUR W7" userId="0e839254-67a9-4a85-9539-eafa19bbc94c" providerId="ADAL" clId="{42B73EE1-5662-4A50-A931-EE5766044AE1}" dt="2022-12-14T13:24:26.435" v="1199" actId="1076"/>
          <ac:picMkLst>
            <pc:docMk/>
            <pc:sldMk cId="732438262" sldId="275"/>
            <ac:picMk id="9" creationId="{D5D453C2-1D29-868C-DD26-683AEE462091}"/>
          </ac:picMkLst>
        </pc:picChg>
        <pc:picChg chg="mod">
          <ac:chgData name="JAPLEEN KAUR W7" userId="0e839254-67a9-4a85-9539-eafa19bbc94c" providerId="ADAL" clId="{42B73EE1-5662-4A50-A931-EE5766044AE1}" dt="2022-12-14T13:25:57.933" v="1222" actId="1076"/>
          <ac:picMkLst>
            <pc:docMk/>
            <pc:sldMk cId="732438262" sldId="275"/>
            <ac:picMk id="11" creationId="{8E30D958-C2F1-0860-D227-FBF754AF64FA}"/>
          </ac:picMkLst>
        </pc:picChg>
        <pc:picChg chg="add del mod">
          <ac:chgData name="JAPLEEN KAUR W7" userId="0e839254-67a9-4a85-9539-eafa19bbc94c" providerId="ADAL" clId="{42B73EE1-5662-4A50-A931-EE5766044AE1}" dt="2022-12-14T12:57:42.031" v="940" actId="478"/>
          <ac:picMkLst>
            <pc:docMk/>
            <pc:sldMk cId="732438262" sldId="275"/>
            <ac:picMk id="12" creationId="{1FA2E33C-D04C-5DE7-DDC5-BFA2CE9AF874}"/>
          </ac:picMkLst>
        </pc:picChg>
        <pc:picChg chg="mod">
          <ac:chgData name="JAPLEEN KAUR W7" userId="0e839254-67a9-4a85-9539-eafa19bbc94c" providerId="ADAL" clId="{42B73EE1-5662-4A50-A931-EE5766044AE1}" dt="2022-12-14T13:25:14.911" v="1208" actId="1076"/>
          <ac:picMkLst>
            <pc:docMk/>
            <pc:sldMk cId="732438262" sldId="275"/>
            <ac:picMk id="20" creationId="{7B8391A2-296F-0C9E-46B1-5FE3E24ABFA2}"/>
          </ac:picMkLst>
        </pc:picChg>
        <pc:cxnChg chg="del">
          <ac:chgData name="JAPLEEN KAUR W7" userId="0e839254-67a9-4a85-9539-eafa19bbc94c" providerId="ADAL" clId="{42B73EE1-5662-4A50-A931-EE5766044AE1}" dt="2022-12-11T10:01:13.024" v="112" actId="478"/>
          <ac:cxnSpMkLst>
            <pc:docMk/>
            <pc:sldMk cId="732438262" sldId="275"/>
            <ac:cxnSpMk id="5" creationId="{87DCBC95-A24D-527E-DA4B-F229206F2C24}"/>
          </ac:cxnSpMkLst>
        </pc:cxnChg>
        <pc:cxnChg chg="del mod">
          <ac:chgData name="JAPLEEN KAUR W7" userId="0e839254-67a9-4a85-9539-eafa19bbc94c" providerId="ADAL" clId="{42B73EE1-5662-4A50-A931-EE5766044AE1}" dt="2022-12-11T10:01:17.883" v="114" actId="478"/>
          <ac:cxnSpMkLst>
            <pc:docMk/>
            <pc:sldMk cId="732438262" sldId="275"/>
            <ac:cxnSpMk id="16" creationId="{E7269255-8078-A224-3B08-B9ABAF411D8B}"/>
          </ac:cxnSpMkLst>
        </pc:cxnChg>
        <pc:cxnChg chg="del">
          <ac:chgData name="JAPLEEN KAUR W7" userId="0e839254-67a9-4a85-9539-eafa19bbc94c" providerId="ADAL" clId="{42B73EE1-5662-4A50-A931-EE5766044AE1}" dt="2022-12-11T10:01:15.754" v="113" actId="478"/>
          <ac:cxnSpMkLst>
            <pc:docMk/>
            <pc:sldMk cId="732438262" sldId="275"/>
            <ac:cxnSpMk id="17" creationId="{5C1E481A-3F31-BCD2-2AAD-4079BE60ED3A}"/>
          </ac:cxnSpMkLst>
        </pc:cxnChg>
        <pc:cxnChg chg="del">
          <ac:chgData name="JAPLEEN KAUR W7" userId="0e839254-67a9-4a85-9539-eafa19bbc94c" providerId="ADAL" clId="{42B73EE1-5662-4A50-A931-EE5766044AE1}" dt="2022-12-11T10:01:20.098" v="115" actId="478"/>
          <ac:cxnSpMkLst>
            <pc:docMk/>
            <pc:sldMk cId="732438262" sldId="275"/>
            <ac:cxnSpMk id="19" creationId="{088865C7-38B1-DCEB-A444-CCA364FCE8D5}"/>
          </ac:cxnSpMkLst>
        </pc:cxnChg>
        <pc:cxnChg chg="del">
          <ac:chgData name="JAPLEEN KAUR W7" userId="0e839254-67a9-4a85-9539-eafa19bbc94c" providerId="ADAL" clId="{42B73EE1-5662-4A50-A931-EE5766044AE1}" dt="2022-12-11T10:05:28.330" v="173" actId="478"/>
          <ac:cxnSpMkLst>
            <pc:docMk/>
            <pc:sldMk cId="732438262" sldId="275"/>
            <ac:cxnSpMk id="23" creationId="{15068A3A-424E-8258-D5DD-80F4DD17C06D}"/>
          </ac:cxnSpMkLst>
        </pc:cxnChg>
        <pc:cxnChg chg="del">
          <ac:chgData name="JAPLEEN KAUR W7" userId="0e839254-67a9-4a85-9539-eafa19bbc94c" providerId="ADAL" clId="{42B73EE1-5662-4A50-A931-EE5766044AE1}" dt="2022-12-11T10:05:26.214" v="172" actId="478"/>
          <ac:cxnSpMkLst>
            <pc:docMk/>
            <pc:sldMk cId="732438262" sldId="275"/>
            <ac:cxnSpMk id="33" creationId="{310BB8E4-293C-78FA-C324-25CB50BC48A7}"/>
          </ac:cxnSpMkLst>
        </pc:cxnChg>
        <pc:cxnChg chg="del">
          <ac:chgData name="JAPLEEN KAUR W7" userId="0e839254-67a9-4a85-9539-eafa19bbc94c" providerId="ADAL" clId="{42B73EE1-5662-4A50-A931-EE5766044AE1}" dt="2022-12-11T10:05:24.362" v="171" actId="478"/>
          <ac:cxnSpMkLst>
            <pc:docMk/>
            <pc:sldMk cId="732438262" sldId="275"/>
            <ac:cxnSpMk id="36" creationId="{01A8F011-7369-F264-6A0B-E6F5473FAAA9}"/>
          </ac:cxnSpMkLst>
        </pc:cxnChg>
      </pc:sldChg>
      <pc:sldChg chg="addSp delSp modSp new mod">
        <pc:chgData name="JAPLEEN KAUR W7" userId="0e839254-67a9-4a85-9539-eafa19bbc94c" providerId="ADAL" clId="{42B73EE1-5662-4A50-A931-EE5766044AE1}" dt="2022-12-14T13:40:16.740" v="1466" actId="1076"/>
        <pc:sldMkLst>
          <pc:docMk/>
          <pc:sldMk cId="3094059269" sldId="276"/>
        </pc:sldMkLst>
        <pc:spChg chg="add mod">
          <ac:chgData name="JAPLEEN KAUR W7" userId="0e839254-67a9-4a85-9539-eafa19bbc94c" providerId="ADAL" clId="{42B73EE1-5662-4A50-A931-EE5766044AE1}" dt="2022-12-14T13:30:15.892" v="1300" actId="113"/>
          <ac:spMkLst>
            <pc:docMk/>
            <pc:sldMk cId="3094059269" sldId="276"/>
            <ac:spMk id="2" creationId="{0B65185F-86D1-2540-D107-96886AF9662C}"/>
          </ac:spMkLst>
        </pc:spChg>
        <pc:spChg chg="del mod">
          <ac:chgData name="JAPLEEN KAUR W7" userId="0e839254-67a9-4a85-9539-eafa19bbc94c" providerId="ADAL" clId="{42B73EE1-5662-4A50-A931-EE5766044AE1}" dt="2022-12-11T09:41:22.716" v="3" actId="478"/>
          <ac:spMkLst>
            <pc:docMk/>
            <pc:sldMk cId="3094059269" sldId="276"/>
            <ac:spMk id="2" creationId="{11EEAF52-13BE-6669-90ED-DEBB6B603DFA}"/>
          </ac:spMkLst>
        </pc:spChg>
        <pc:spChg chg="add mod">
          <ac:chgData name="JAPLEEN KAUR W7" userId="0e839254-67a9-4a85-9539-eafa19bbc94c" providerId="ADAL" clId="{42B73EE1-5662-4A50-A931-EE5766044AE1}" dt="2022-12-14T13:29:16.293" v="1285" actId="1076"/>
          <ac:spMkLst>
            <pc:docMk/>
            <pc:sldMk cId="3094059269" sldId="276"/>
            <ac:spMk id="3" creationId="{36761379-B44B-2877-436A-8659AC9D1853}"/>
          </ac:spMkLst>
        </pc:spChg>
        <pc:spChg chg="del mod">
          <ac:chgData name="JAPLEEN KAUR W7" userId="0e839254-67a9-4a85-9539-eafa19bbc94c" providerId="ADAL" clId="{42B73EE1-5662-4A50-A931-EE5766044AE1}" dt="2022-12-11T09:41:25.490" v="5" actId="478"/>
          <ac:spMkLst>
            <pc:docMk/>
            <pc:sldMk cId="3094059269" sldId="276"/>
            <ac:spMk id="3" creationId="{93BC7D1A-4A18-76BB-1582-CAA73219B7F7}"/>
          </ac:spMkLst>
        </pc:spChg>
        <pc:spChg chg="add mod">
          <ac:chgData name="JAPLEEN KAUR W7" userId="0e839254-67a9-4a85-9539-eafa19bbc94c" providerId="ADAL" clId="{42B73EE1-5662-4A50-A931-EE5766044AE1}" dt="2022-12-14T13:40:16.740" v="1466" actId="1076"/>
          <ac:spMkLst>
            <pc:docMk/>
            <pc:sldMk cId="3094059269" sldId="276"/>
            <ac:spMk id="6" creationId="{60FEBA73-B2B3-1033-EC9C-055626BD2A9D}"/>
          </ac:spMkLst>
        </pc:spChg>
        <pc:spChg chg="add del mod">
          <ac:chgData name="JAPLEEN KAUR W7" userId="0e839254-67a9-4a85-9539-eafa19bbc94c" providerId="ADAL" clId="{42B73EE1-5662-4A50-A931-EE5766044AE1}" dt="2022-12-11T09:48:00.478" v="24" actId="478"/>
          <ac:spMkLst>
            <pc:docMk/>
            <pc:sldMk cId="3094059269" sldId="276"/>
            <ac:spMk id="6" creationId="{E9DC817F-C174-3369-1258-44099B9B93AB}"/>
          </ac:spMkLst>
        </pc:spChg>
        <pc:spChg chg="add del mod">
          <ac:chgData name="JAPLEEN KAUR W7" userId="0e839254-67a9-4a85-9539-eafa19bbc94c" providerId="ADAL" clId="{42B73EE1-5662-4A50-A931-EE5766044AE1}" dt="2022-12-14T13:31:56.382" v="1306" actId="767"/>
          <ac:spMkLst>
            <pc:docMk/>
            <pc:sldMk cId="3094059269" sldId="276"/>
            <ac:spMk id="12" creationId="{D0B83BC6-102D-9132-B517-8292D778CBFF}"/>
          </ac:spMkLst>
        </pc:spChg>
        <pc:spChg chg="add del mod">
          <ac:chgData name="JAPLEEN KAUR W7" userId="0e839254-67a9-4a85-9539-eafa19bbc94c" providerId="ADAL" clId="{42B73EE1-5662-4A50-A931-EE5766044AE1}" dt="2022-12-14T13:40:07.907" v="1464" actId="1076"/>
          <ac:spMkLst>
            <pc:docMk/>
            <pc:sldMk cId="3094059269" sldId="276"/>
            <ac:spMk id="13" creationId="{A5DF96A7-9343-3454-EEBE-959CD884BFF6}"/>
          </ac:spMkLst>
        </pc:spChg>
        <pc:spChg chg="add del mod">
          <ac:chgData name="JAPLEEN KAUR W7" userId="0e839254-67a9-4a85-9539-eafa19bbc94c" providerId="ADAL" clId="{42B73EE1-5662-4A50-A931-EE5766044AE1}" dt="2022-12-14T13:40:07.060" v="1462" actId="1076"/>
          <ac:spMkLst>
            <pc:docMk/>
            <pc:sldMk cId="3094059269" sldId="276"/>
            <ac:spMk id="14" creationId="{9A8C195B-E30A-A454-D3A5-47311827DDF8}"/>
          </ac:spMkLst>
        </pc:spChg>
        <pc:spChg chg="add del mod">
          <ac:chgData name="JAPLEEN KAUR W7" userId="0e839254-67a9-4a85-9539-eafa19bbc94c" providerId="ADAL" clId="{42B73EE1-5662-4A50-A931-EE5766044AE1}" dt="2022-12-14T13:40:06.591" v="1461" actId="1076"/>
          <ac:spMkLst>
            <pc:docMk/>
            <pc:sldMk cId="3094059269" sldId="276"/>
            <ac:spMk id="15" creationId="{B8FEA435-F064-F282-A704-54196D29DE05}"/>
          </ac:spMkLst>
        </pc:spChg>
        <pc:spChg chg="add mod">
          <ac:chgData name="JAPLEEN KAUR W7" userId="0e839254-67a9-4a85-9539-eafa19bbc94c" providerId="ADAL" clId="{42B73EE1-5662-4A50-A931-EE5766044AE1}" dt="2022-12-14T13:37:39.733" v="1439" actId="1076"/>
          <ac:spMkLst>
            <pc:docMk/>
            <pc:sldMk cId="3094059269" sldId="276"/>
            <ac:spMk id="16" creationId="{FE0BF8E0-036E-091A-10CF-69F180CCFB63}"/>
          </ac:spMkLst>
        </pc:spChg>
        <pc:picChg chg="add mod modCrop">
          <ac:chgData name="JAPLEEN KAUR W7" userId="0e839254-67a9-4a85-9539-eafa19bbc94c" providerId="ADAL" clId="{42B73EE1-5662-4A50-A931-EE5766044AE1}" dt="2022-12-14T13:31:16.679" v="1301" actId="732"/>
          <ac:picMkLst>
            <pc:docMk/>
            <pc:sldMk cId="3094059269" sldId="276"/>
            <ac:picMk id="7" creationId="{E5A89ECE-C06F-C46B-6E35-C673B96BCD1A}"/>
          </ac:picMkLst>
        </pc:picChg>
        <pc:picChg chg="add mod modCrop">
          <ac:chgData name="JAPLEEN KAUR W7" userId="0e839254-67a9-4a85-9539-eafa19bbc94c" providerId="ADAL" clId="{42B73EE1-5662-4A50-A931-EE5766044AE1}" dt="2022-12-14T13:33:00.200" v="1367" actId="732"/>
          <ac:picMkLst>
            <pc:docMk/>
            <pc:sldMk cId="3094059269" sldId="276"/>
            <ac:picMk id="8" creationId="{8319A802-1E00-45A4-6F1C-1AD50915BDF2}"/>
          </ac:picMkLst>
        </pc:picChg>
        <pc:picChg chg="add mod modCrop">
          <ac:chgData name="JAPLEEN KAUR W7" userId="0e839254-67a9-4a85-9539-eafa19bbc94c" providerId="ADAL" clId="{42B73EE1-5662-4A50-A931-EE5766044AE1}" dt="2022-12-14T13:33:00.590" v="1369" actId="732"/>
          <ac:picMkLst>
            <pc:docMk/>
            <pc:sldMk cId="3094059269" sldId="276"/>
            <ac:picMk id="9" creationId="{87E56C30-0D8F-3AAB-180B-D7B086365816}"/>
          </ac:picMkLst>
        </pc:picChg>
        <pc:picChg chg="add mod modCrop">
          <ac:chgData name="JAPLEEN KAUR W7" userId="0e839254-67a9-4a85-9539-eafa19bbc94c" providerId="ADAL" clId="{42B73EE1-5662-4A50-A931-EE5766044AE1}" dt="2022-12-14T13:33:00.403" v="1368" actId="732"/>
          <ac:picMkLst>
            <pc:docMk/>
            <pc:sldMk cId="3094059269" sldId="276"/>
            <ac:picMk id="10" creationId="{C1936C4F-162F-55BC-ACB9-47ED158D5A39}"/>
          </ac:picMkLst>
        </pc:picChg>
        <pc:picChg chg="add del mod">
          <ac:chgData name="JAPLEEN KAUR W7" userId="0e839254-67a9-4a85-9539-eafa19bbc94c" providerId="ADAL" clId="{42B73EE1-5662-4A50-A931-EE5766044AE1}" dt="2022-12-14T12:58:24.333" v="946" actId="478"/>
          <ac:picMkLst>
            <pc:docMk/>
            <pc:sldMk cId="3094059269" sldId="276"/>
            <ac:picMk id="11" creationId="{E4CFB52E-C6F0-179A-0E37-95FB1FA66456}"/>
          </ac:picMkLst>
        </pc:picChg>
        <pc:picChg chg="add del mod">
          <ac:chgData name="JAPLEEN KAUR W7" userId="0e839254-67a9-4a85-9539-eafa19bbc94c" providerId="ADAL" clId="{42B73EE1-5662-4A50-A931-EE5766044AE1}" dt="2022-12-14T12:56:33.511" v="919" actId="478"/>
          <ac:picMkLst>
            <pc:docMk/>
            <pc:sldMk cId="3094059269" sldId="276"/>
            <ac:picMk id="2050" creationId="{EB5EA44B-16D8-C7F8-3405-B59274D00E7C}"/>
          </ac:picMkLst>
        </pc:picChg>
        <pc:picChg chg="add del">
          <ac:chgData name="JAPLEEN KAUR W7" userId="0e839254-67a9-4a85-9539-eafa19bbc94c" providerId="ADAL" clId="{42B73EE1-5662-4A50-A931-EE5766044AE1}" dt="2022-12-11T09:48:25.224" v="28" actId="21"/>
          <ac:picMkLst>
            <pc:docMk/>
            <pc:sldMk cId="3094059269" sldId="276"/>
            <ac:picMk id="2052" creationId="{64293794-2E37-5E36-76B5-373EEE456F02}"/>
          </ac:picMkLst>
        </pc:picChg>
        <pc:picChg chg="add del mod">
          <ac:chgData name="JAPLEEN KAUR W7" userId="0e839254-67a9-4a85-9539-eafa19bbc94c" providerId="ADAL" clId="{42B73EE1-5662-4A50-A931-EE5766044AE1}" dt="2022-12-14T12:56:35.180" v="920" actId="478"/>
          <ac:picMkLst>
            <pc:docMk/>
            <pc:sldMk cId="3094059269" sldId="276"/>
            <ac:picMk id="2054" creationId="{25B171A5-996E-1A3F-6D0F-FF4ADE682EEC}"/>
          </ac:picMkLst>
        </pc:picChg>
        <pc:picChg chg="add del">
          <ac:chgData name="JAPLEEN KAUR W7" userId="0e839254-67a9-4a85-9539-eafa19bbc94c" providerId="ADAL" clId="{42B73EE1-5662-4A50-A931-EE5766044AE1}" dt="2022-12-11T09:49:23.485" v="34" actId="21"/>
          <ac:picMkLst>
            <pc:docMk/>
            <pc:sldMk cId="3094059269" sldId="276"/>
            <ac:picMk id="2056" creationId="{CB9EB20C-66DF-8882-0C14-63725D5F3A38}"/>
          </ac:picMkLst>
        </pc:picChg>
        <pc:picChg chg="add mod">
          <ac:chgData name="JAPLEEN KAUR W7" userId="0e839254-67a9-4a85-9539-eafa19bbc94c" providerId="ADAL" clId="{42B73EE1-5662-4A50-A931-EE5766044AE1}" dt="2022-12-14T13:40:10.995" v="1465" actId="1076"/>
          <ac:picMkLst>
            <pc:docMk/>
            <pc:sldMk cId="3094059269" sldId="276"/>
            <ac:picMk id="2058" creationId="{51A88829-3061-940B-C1C0-5B2EB815D9A6}"/>
          </ac:picMkLst>
        </pc:picChg>
        <pc:picChg chg="add del mod">
          <ac:chgData name="JAPLEEN KAUR W7" userId="0e839254-67a9-4a85-9539-eafa19bbc94c" providerId="ADAL" clId="{42B73EE1-5662-4A50-A931-EE5766044AE1}" dt="2022-12-11T09:54:15.470" v="70" actId="478"/>
          <ac:picMkLst>
            <pc:docMk/>
            <pc:sldMk cId="3094059269" sldId="276"/>
            <ac:picMk id="2060" creationId="{A2870955-C74D-F299-1D1F-6934D008D1BC}"/>
          </ac:picMkLst>
        </pc:picChg>
      </pc:sldChg>
      <pc:sldChg chg="delSp modSp new del mod">
        <pc:chgData name="JAPLEEN KAUR W7" userId="0e839254-67a9-4a85-9539-eafa19bbc94c" providerId="ADAL" clId="{42B73EE1-5662-4A50-A931-EE5766044AE1}" dt="2022-12-11T10:08:50.457" v="196" actId="47"/>
        <pc:sldMkLst>
          <pc:docMk/>
          <pc:sldMk cId="910957572" sldId="277"/>
        </pc:sldMkLst>
        <pc:spChg chg="del mod">
          <ac:chgData name="JAPLEEN KAUR W7" userId="0e839254-67a9-4a85-9539-eafa19bbc94c" providerId="ADAL" clId="{42B73EE1-5662-4A50-A931-EE5766044AE1}" dt="2022-12-11T10:08:46.187" v="195" actId="478"/>
          <ac:spMkLst>
            <pc:docMk/>
            <pc:sldMk cId="910957572" sldId="277"/>
            <ac:spMk id="2" creationId="{2A1847BD-7A04-A4A7-2EFC-38FDB9BACF85}"/>
          </ac:spMkLst>
        </pc:spChg>
      </pc:sldChg>
      <pc:sldChg chg="addSp delSp modSp new mod">
        <pc:chgData name="JAPLEEN KAUR W7" userId="0e839254-67a9-4a85-9539-eafa19bbc94c" providerId="ADAL" clId="{42B73EE1-5662-4A50-A931-EE5766044AE1}" dt="2022-12-14T13:23:58.219" v="1194" actId="5793"/>
        <pc:sldMkLst>
          <pc:docMk/>
          <pc:sldMk cId="1561830227" sldId="277"/>
        </pc:sldMkLst>
        <pc:spChg chg="del mod">
          <ac:chgData name="JAPLEEN KAUR W7" userId="0e839254-67a9-4a85-9539-eafa19bbc94c" providerId="ADAL" clId="{42B73EE1-5662-4A50-A931-EE5766044AE1}" dt="2022-12-11T10:08:59.738" v="200" actId="478"/>
          <ac:spMkLst>
            <pc:docMk/>
            <pc:sldMk cId="1561830227" sldId="277"/>
            <ac:spMk id="2" creationId="{778F0D01-BD46-BE02-A836-ACC0AB0E3A42}"/>
          </ac:spMkLst>
        </pc:spChg>
        <pc:spChg chg="add mod">
          <ac:chgData name="JAPLEEN KAUR W7" userId="0e839254-67a9-4a85-9539-eafa19bbc94c" providerId="ADAL" clId="{42B73EE1-5662-4A50-A931-EE5766044AE1}" dt="2022-12-13T18:11:14.430" v="549"/>
          <ac:spMkLst>
            <pc:docMk/>
            <pc:sldMk cId="1561830227" sldId="277"/>
            <ac:spMk id="3" creationId="{596A085C-EE1B-228A-D893-577CE26650B6}"/>
          </ac:spMkLst>
        </pc:spChg>
        <pc:spChg chg="del mod">
          <ac:chgData name="JAPLEEN KAUR W7" userId="0e839254-67a9-4a85-9539-eafa19bbc94c" providerId="ADAL" clId="{42B73EE1-5662-4A50-A931-EE5766044AE1}" dt="2022-12-11T10:09:02.639" v="202" actId="478"/>
          <ac:spMkLst>
            <pc:docMk/>
            <pc:sldMk cId="1561830227" sldId="277"/>
            <ac:spMk id="3" creationId="{60D46847-770F-669B-35AB-6B60B99A31C1}"/>
          </ac:spMkLst>
        </pc:spChg>
        <pc:spChg chg="del">
          <ac:chgData name="JAPLEEN KAUR W7" userId="0e839254-67a9-4a85-9539-eafa19bbc94c" providerId="ADAL" clId="{42B73EE1-5662-4A50-A931-EE5766044AE1}" dt="2022-12-13T18:11:20.242" v="550" actId="478"/>
          <ac:spMkLst>
            <pc:docMk/>
            <pc:sldMk cId="1561830227" sldId="277"/>
            <ac:spMk id="4" creationId="{735C5D0F-2E7B-5139-504D-2A79FE9B09AD}"/>
          </ac:spMkLst>
        </pc:spChg>
        <pc:spChg chg="add mod">
          <ac:chgData name="JAPLEEN KAUR W7" userId="0e839254-67a9-4a85-9539-eafa19bbc94c" providerId="ADAL" clId="{42B73EE1-5662-4A50-A931-EE5766044AE1}" dt="2022-12-14T13:06:42.220" v="1089" actId="5793"/>
          <ac:spMkLst>
            <pc:docMk/>
            <pc:sldMk cId="1561830227" sldId="277"/>
            <ac:spMk id="7" creationId="{31B841CC-C9E4-DF53-E495-5748233B7A68}"/>
          </ac:spMkLst>
        </pc:spChg>
        <pc:spChg chg="add mod">
          <ac:chgData name="JAPLEEN KAUR W7" userId="0e839254-67a9-4a85-9539-eafa19bbc94c" providerId="ADAL" clId="{42B73EE1-5662-4A50-A931-EE5766044AE1}" dt="2022-12-13T18:25:49.692" v="735" actId="1076"/>
          <ac:spMkLst>
            <pc:docMk/>
            <pc:sldMk cId="1561830227" sldId="277"/>
            <ac:spMk id="8" creationId="{FB81BD52-9C2D-7E45-61E4-B563658E42C0}"/>
          </ac:spMkLst>
        </pc:spChg>
        <pc:graphicFrameChg chg="mod modGraphic">
          <ac:chgData name="JAPLEEN KAUR W7" userId="0e839254-67a9-4a85-9539-eafa19bbc94c" providerId="ADAL" clId="{42B73EE1-5662-4A50-A931-EE5766044AE1}" dt="2022-12-13T18:25:28.146" v="734" actId="2711"/>
          <ac:graphicFrameMkLst>
            <pc:docMk/>
            <pc:sldMk cId="1561830227" sldId="277"/>
            <ac:graphicFrameMk id="2" creationId="{495F0419-791C-89F2-14B8-FBA89A1E6A6E}"/>
          </ac:graphicFrameMkLst>
        </pc:graphicFrameChg>
        <pc:graphicFrameChg chg="add mod modGraphic">
          <ac:chgData name="JAPLEEN KAUR W7" userId="0e839254-67a9-4a85-9539-eafa19bbc94c" providerId="ADAL" clId="{42B73EE1-5662-4A50-A931-EE5766044AE1}" dt="2022-12-14T13:23:58.219" v="1194" actId="5793"/>
          <ac:graphicFrameMkLst>
            <pc:docMk/>
            <pc:sldMk cId="1561830227" sldId="277"/>
            <ac:graphicFrameMk id="6" creationId="{E8680F60-BAE5-7465-E1F6-3643F5585F73}"/>
          </ac:graphicFrameMkLst>
        </pc:graphicFrameChg>
      </pc:sldChg>
      <pc:sldChg chg="addSp modSp new del mod">
        <pc:chgData name="JAPLEEN KAUR W7" userId="0e839254-67a9-4a85-9539-eafa19bbc94c" providerId="ADAL" clId="{42B73EE1-5662-4A50-A931-EE5766044AE1}" dt="2022-12-11T10:00:08.996" v="91" actId="47"/>
        <pc:sldMkLst>
          <pc:docMk/>
          <pc:sldMk cId="3661832382" sldId="277"/>
        </pc:sldMkLst>
        <pc:spChg chg="mod">
          <ac:chgData name="JAPLEEN KAUR W7" userId="0e839254-67a9-4a85-9539-eafa19bbc94c" providerId="ADAL" clId="{42B73EE1-5662-4A50-A931-EE5766044AE1}" dt="2022-12-11T09:57:01.493" v="90" actId="1076"/>
          <ac:spMkLst>
            <pc:docMk/>
            <pc:sldMk cId="3661832382" sldId="277"/>
            <ac:spMk id="2" creationId="{64F0B15F-036D-32D8-5556-813A6E94FFFA}"/>
          </ac:spMkLst>
        </pc:spChg>
        <pc:spChg chg="mod">
          <ac:chgData name="JAPLEEN KAUR W7" userId="0e839254-67a9-4a85-9539-eafa19bbc94c" providerId="ADAL" clId="{42B73EE1-5662-4A50-A931-EE5766044AE1}" dt="2022-12-11T09:55:48.903" v="85" actId="14100"/>
          <ac:spMkLst>
            <pc:docMk/>
            <pc:sldMk cId="3661832382" sldId="277"/>
            <ac:spMk id="3" creationId="{CE8F0258-68B2-347D-62DC-CB8C0066E559}"/>
          </ac:spMkLst>
        </pc:spChg>
        <pc:picChg chg="add mod">
          <ac:chgData name="JAPLEEN KAUR W7" userId="0e839254-67a9-4a85-9539-eafa19bbc94c" providerId="ADAL" clId="{42B73EE1-5662-4A50-A931-EE5766044AE1}" dt="2022-12-11T09:56:51.429" v="89" actId="1076"/>
          <ac:picMkLst>
            <pc:docMk/>
            <pc:sldMk cId="3661832382" sldId="277"/>
            <ac:picMk id="3074" creationId="{C29345A9-7C4F-47DC-551A-92D006417B29}"/>
          </ac:picMkLst>
        </pc:picChg>
      </pc:sldChg>
      <pc:sldChg chg="addSp modSp add del mod">
        <pc:chgData name="JAPLEEN KAUR W7" userId="0e839254-67a9-4a85-9539-eafa19bbc94c" providerId="ADAL" clId="{42B73EE1-5662-4A50-A931-EE5766044AE1}" dt="2022-12-13T18:09:53.614" v="542" actId="2696"/>
        <pc:sldMkLst>
          <pc:docMk/>
          <pc:sldMk cId="212336762" sldId="279"/>
        </pc:sldMkLst>
        <pc:spChg chg="mod">
          <ac:chgData name="JAPLEEN KAUR W7" userId="0e839254-67a9-4a85-9539-eafa19bbc94c" providerId="ADAL" clId="{42B73EE1-5662-4A50-A931-EE5766044AE1}" dt="2022-12-13T18:07:29.647" v="521" actId="1076"/>
          <ac:spMkLst>
            <pc:docMk/>
            <pc:sldMk cId="212336762" sldId="279"/>
            <ac:spMk id="6" creationId="{367564A9-0683-FC61-CBBE-E34333DAD4EC}"/>
          </ac:spMkLst>
        </pc:spChg>
        <pc:spChg chg="mod">
          <ac:chgData name="JAPLEEN KAUR W7" userId="0e839254-67a9-4a85-9539-eafa19bbc94c" providerId="ADAL" clId="{42B73EE1-5662-4A50-A931-EE5766044AE1}" dt="2022-12-13T18:07:32.800" v="522" actId="1076"/>
          <ac:spMkLst>
            <pc:docMk/>
            <pc:sldMk cId="212336762" sldId="279"/>
            <ac:spMk id="9" creationId="{0D5C4355-589B-2FDD-EB0D-B608908E1559}"/>
          </ac:spMkLst>
        </pc:spChg>
        <pc:spChg chg="mod">
          <ac:chgData name="JAPLEEN KAUR W7" userId="0e839254-67a9-4a85-9539-eafa19bbc94c" providerId="ADAL" clId="{42B73EE1-5662-4A50-A931-EE5766044AE1}" dt="2022-12-13T18:06:56.234" v="513" actId="164"/>
          <ac:spMkLst>
            <pc:docMk/>
            <pc:sldMk cId="212336762" sldId="279"/>
            <ac:spMk id="11" creationId="{B1EC862B-5BFB-0F16-B413-94A5BFBEC811}"/>
          </ac:spMkLst>
        </pc:spChg>
        <pc:spChg chg="mod">
          <ac:chgData name="JAPLEEN KAUR W7" userId="0e839254-67a9-4a85-9539-eafa19bbc94c" providerId="ADAL" clId="{42B73EE1-5662-4A50-A931-EE5766044AE1}" dt="2022-12-13T18:07:03.297" v="514" actId="164"/>
          <ac:spMkLst>
            <pc:docMk/>
            <pc:sldMk cId="212336762" sldId="279"/>
            <ac:spMk id="13" creationId="{07C52F57-EFF9-8295-75B3-12AB7A1F14A7}"/>
          </ac:spMkLst>
        </pc:spChg>
        <pc:grpChg chg="add mod">
          <ac:chgData name="JAPLEEN KAUR W7" userId="0e839254-67a9-4a85-9539-eafa19bbc94c" providerId="ADAL" clId="{42B73EE1-5662-4A50-A931-EE5766044AE1}" dt="2022-12-13T18:08:01.870" v="526" actId="1076"/>
          <ac:grpSpMkLst>
            <pc:docMk/>
            <pc:sldMk cId="212336762" sldId="279"/>
            <ac:grpSpMk id="14" creationId="{15E91F3F-3E29-65B3-F653-82EF0300DBF7}"/>
          </ac:grpSpMkLst>
        </pc:grpChg>
        <pc:grpChg chg="add mod">
          <ac:chgData name="JAPLEEN KAUR W7" userId="0e839254-67a9-4a85-9539-eafa19bbc94c" providerId="ADAL" clId="{42B73EE1-5662-4A50-A931-EE5766044AE1}" dt="2022-12-13T18:08:04.433" v="527" actId="1076"/>
          <ac:grpSpMkLst>
            <pc:docMk/>
            <pc:sldMk cId="212336762" sldId="279"/>
            <ac:grpSpMk id="15" creationId="{BEBA9DE8-6AE0-D1E2-F6FE-1C145688986C}"/>
          </ac:grpSpMkLst>
        </pc:grpChg>
        <pc:picChg chg="mod">
          <ac:chgData name="JAPLEEN KAUR W7" userId="0e839254-67a9-4a85-9539-eafa19bbc94c" providerId="ADAL" clId="{42B73EE1-5662-4A50-A931-EE5766044AE1}" dt="2022-12-13T18:06:56.234" v="513" actId="164"/>
          <ac:picMkLst>
            <pc:docMk/>
            <pc:sldMk cId="212336762" sldId="279"/>
            <ac:picMk id="2" creationId="{6846FA07-8B81-D968-FBE3-F0C9E6FDF3C4}"/>
          </ac:picMkLst>
        </pc:picChg>
        <pc:picChg chg="mod">
          <ac:chgData name="JAPLEEN KAUR W7" userId="0e839254-67a9-4a85-9539-eafa19bbc94c" providerId="ADAL" clId="{42B73EE1-5662-4A50-A931-EE5766044AE1}" dt="2022-12-13T18:07:03.297" v="514" actId="164"/>
          <ac:picMkLst>
            <pc:docMk/>
            <pc:sldMk cId="212336762" sldId="279"/>
            <ac:picMk id="3" creationId="{758EE396-3F6B-0876-CDFC-5FFA6C916859}"/>
          </ac:picMkLst>
        </pc:picChg>
        <pc:picChg chg="mod">
          <ac:chgData name="JAPLEEN KAUR W7" userId="0e839254-67a9-4a85-9539-eafa19bbc94c" providerId="ADAL" clId="{42B73EE1-5662-4A50-A931-EE5766044AE1}" dt="2022-12-13T18:07:25.225" v="520" actId="1076"/>
          <ac:picMkLst>
            <pc:docMk/>
            <pc:sldMk cId="212336762" sldId="279"/>
            <ac:picMk id="8" creationId="{55D3ECE6-D426-6BDD-CFE4-EEB9DB5D42EF}"/>
          </ac:picMkLst>
        </pc:picChg>
      </pc:sldChg>
    </pc:docChg>
  </pc:docChgLst>
  <pc:docChgLst>
    <pc:chgData name="SUCHETH I BHAT -STUDENT VII" userId="S::vvswstuc111y18@vviedu.in::5144668a-9856-4b5d-aab5-c60cfc09d1ea" providerId="AD" clId="Web-{9D0CF697-0C49-4256-9CB9-663FE60D8030}"/>
    <pc:docChg chg="addSld delSld modSld modSection">
      <pc:chgData name="SUCHETH I BHAT -STUDENT VII" userId="S::vvswstuc111y18@vviedu.in::5144668a-9856-4b5d-aab5-c60cfc09d1ea" providerId="AD" clId="Web-{9D0CF697-0C49-4256-9CB9-663FE60D8030}" dt="2022-12-13T06:45:46.281" v="166" actId="20577"/>
      <pc:docMkLst>
        <pc:docMk/>
      </pc:docMkLst>
      <pc:sldChg chg="modSp">
        <pc:chgData name="SUCHETH I BHAT -STUDENT VII" userId="S::vvswstuc111y18@vviedu.in::5144668a-9856-4b5d-aab5-c60cfc09d1ea" providerId="AD" clId="Web-{9D0CF697-0C49-4256-9CB9-663FE60D8030}" dt="2022-12-13T06:28:31.076" v="4" actId="20577"/>
        <pc:sldMkLst>
          <pc:docMk/>
          <pc:sldMk cId="536292234" sldId="261"/>
        </pc:sldMkLst>
        <pc:spChg chg="mod">
          <ac:chgData name="SUCHETH I BHAT -STUDENT VII" userId="S::vvswstuc111y18@vviedu.in::5144668a-9856-4b5d-aab5-c60cfc09d1ea" providerId="AD" clId="Web-{9D0CF697-0C49-4256-9CB9-663FE60D8030}" dt="2022-12-13T06:28:31.076" v="4" actId="20577"/>
          <ac:spMkLst>
            <pc:docMk/>
            <pc:sldMk cId="536292234" sldId="261"/>
            <ac:spMk id="9" creationId="{0D5C4355-589B-2FDD-EB0D-B608908E1559}"/>
          </ac:spMkLst>
        </pc:spChg>
      </pc:sldChg>
      <pc:sldChg chg="addSp delSp modSp">
        <pc:chgData name="SUCHETH I BHAT -STUDENT VII" userId="S::vvswstuc111y18@vviedu.in::5144668a-9856-4b5d-aab5-c60cfc09d1ea" providerId="AD" clId="Web-{9D0CF697-0C49-4256-9CB9-663FE60D8030}" dt="2022-12-13T06:30:40.469" v="30"/>
        <pc:sldMkLst>
          <pc:docMk/>
          <pc:sldMk cId="3094059269" sldId="276"/>
        </pc:sldMkLst>
        <pc:picChg chg="mod">
          <ac:chgData name="SUCHETH I BHAT -STUDENT VII" userId="S::vvswstuc111y18@vviedu.in::5144668a-9856-4b5d-aab5-c60cfc09d1ea" providerId="AD" clId="Web-{9D0CF697-0C49-4256-9CB9-663FE60D8030}" dt="2022-12-13T06:29:26.296" v="20" actId="1076"/>
          <ac:picMkLst>
            <pc:docMk/>
            <pc:sldMk cId="3094059269" sldId="276"/>
            <ac:picMk id="11" creationId="{E4CFB52E-C6F0-179A-0E37-95FB1FA66456}"/>
          </ac:picMkLst>
        </pc:picChg>
        <pc:picChg chg="add del">
          <ac:chgData name="SUCHETH I BHAT -STUDENT VII" userId="S::vvswstuc111y18@vviedu.in::5144668a-9856-4b5d-aab5-c60cfc09d1ea" providerId="AD" clId="Web-{9D0CF697-0C49-4256-9CB9-663FE60D8030}" dt="2022-12-13T06:30:36.078" v="29"/>
          <ac:picMkLst>
            <pc:docMk/>
            <pc:sldMk cId="3094059269" sldId="276"/>
            <ac:picMk id="2050" creationId="{EB5EA44B-16D8-C7F8-3405-B59274D00E7C}"/>
          </ac:picMkLst>
        </pc:picChg>
        <pc:picChg chg="add del">
          <ac:chgData name="SUCHETH I BHAT -STUDENT VII" userId="S::vvswstuc111y18@vviedu.in::5144668a-9856-4b5d-aab5-c60cfc09d1ea" providerId="AD" clId="Web-{9D0CF697-0C49-4256-9CB9-663FE60D8030}" dt="2022-12-13T06:30:40.469" v="30"/>
          <ac:picMkLst>
            <pc:docMk/>
            <pc:sldMk cId="3094059269" sldId="276"/>
            <ac:picMk id="2054" creationId="{25B171A5-996E-1A3F-6D0F-FF4ADE682EEC}"/>
          </ac:picMkLst>
        </pc:picChg>
      </pc:sldChg>
      <pc:sldChg chg="modSp">
        <pc:chgData name="SUCHETH I BHAT -STUDENT VII" userId="S::vvswstuc111y18@vviedu.in::5144668a-9856-4b5d-aab5-c60cfc09d1ea" providerId="AD" clId="Web-{9D0CF697-0C49-4256-9CB9-663FE60D8030}" dt="2022-12-13T06:29:01.889" v="19"/>
        <pc:sldMkLst>
          <pc:docMk/>
          <pc:sldMk cId="1561830227" sldId="277"/>
        </pc:sldMkLst>
        <pc:graphicFrameChg chg="mod modGraphic">
          <ac:chgData name="SUCHETH I BHAT -STUDENT VII" userId="S::vvswstuc111y18@vviedu.in::5144668a-9856-4b5d-aab5-c60cfc09d1ea" providerId="AD" clId="Web-{9D0CF697-0C49-4256-9CB9-663FE60D8030}" dt="2022-12-13T06:29:01.889" v="19"/>
          <ac:graphicFrameMkLst>
            <pc:docMk/>
            <pc:sldMk cId="1561830227" sldId="277"/>
            <ac:graphicFrameMk id="6" creationId="{E8680F60-BAE5-7465-E1F6-3643F5585F73}"/>
          </ac:graphicFrameMkLst>
        </pc:graphicFrameChg>
      </pc:sldChg>
      <pc:sldChg chg="addSp delSp modSp new add del mod setBg">
        <pc:chgData name="SUCHETH I BHAT -STUDENT VII" userId="S::vvswstuc111y18@vviedu.in::5144668a-9856-4b5d-aab5-c60cfc09d1ea" providerId="AD" clId="Web-{9D0CF697-0C49-4256-9CB9-663FE60D8030}" dt="2022-12-13T06:45:46.281" v="166" actId="20577"/>
        <pc:sldMkLst>
          <pc:docMk/>
          <pc:sldMk cId="1558401246" sldId="278"/>
        </pc:sldMkLst>
        <pc:spChg chg="del mod">
          <ac:chgData name="SUCHETH I BHAT -STUDENT VII" userId="S::vvswstuc111y18@vviedu.in::5144668a-9856-4b5d-aab5-c60cfc09d1ea" providerId="AD" clId="Web-{9D0CF697-0C49-4256-9CB9-663FE60D8030}" dt="2022-12-13T06:38:58.618" v="93"/>
          <ac:spMkLst>
            <pc:docMk/>
            <pc:sldMk cId="1558401246" sldId="278"/>
            <ac:spMk id="2" creationId="{40D1D4E6-03F3-6DE9-3A2E-6DE81D9F13EF}"/>
          </ac:spMkLst>
        </pc:spChg>
        <pc:spChg chg="add del mod">
          <ac:chgData name="SUCHETH I BHAT -STUDENT VII" userId="S::vvswstuc111y18@vviedu.in::5144668a-9856-4b5d-aab5-c60cfc09d1ea" providerId="AD" clId="Web-{9D0CF697-0C49-4256-9CB9-663FE60D8030}" dt="2022-12-13T06:38:42.227" v="92"/>
          <ac:spMkLst>
            <pc:docMk/>
            <pc:sldMk cId="1558401246" sldId="278"/>
            <ac:spMk id="3" creationId="{18221FFB-AEC7-1338-27F6-03B762E75493}"/>
          </ac:spMkLst>
        </pc:spChg>
        <pc:spChg chg="mod">
          <ac:chgData name="SUCHETH I BHAT -STUDENT VII" userId="S::vvswstuc111y18@vviedu.in::5144668a-9856-4b5d-aab5-c60cfc09d1ea" providerId="AD" clId="Web-{9D0CF697-0C49-4256-9CB9-663FE60D8030}" dt="2022-12-13T06:38:25.023" v="87"/>
          <ac:spMkLst>
            <pc:docMk/>
            <pc:sldMk cId="1558401246" sldId="278"/>
            <ac:spMk id="4" creationId="{93168376-F304-DDEC-B0CE-E8114AEEE248}"/>
          </ac:spMkLst>
        </pc:spChg>
        <pc:spChg chg="mod">
          <ac:chgData name="SUCHETH I BHAT -STUDENT VII" userId="S::vvswstuc111y18@vviedu.in::5144668a-9856-4b5d-aab5-c60cfc09d1ea" providerId="AD" clId="Web-{9D0CF697-0C49-4256-9CB9-663FE60D8030}" dt="2022-12-13T06:38:25.023" v="87"/>
          <ac:spMkLst>
            <pc:docMk/>
            <pc:sldMk cId="1558401246" sldId="278"/>
            <ac:spMk id="5" creationId="{8C3BA2BB-AB36-85C5-DE56-F6B3F2986739}"/>
          </ac:spMkLst>
        </pc:spChg>
        <pc:spChg chg="add mod">
          <ac:chgData name="SUCHETH I BHAT -STUDENT VII" userId="S::vvswstuc111y18@vviedu.in::5144668a-9856-4b5d-aab5-c60cfc09d1ea" providerId="AD" clId="Web-{9D0CF697-0C49-4256-9CB9-663FE60D8030}" dt="2022-12-13T06:43:13.825" v="143" actId="1076"/>
          <ac:spMkLst>
            <pc:docMk/>
            <pc:sldMk cId="1558401246" sldId="278"/>
            <ac:spMk id="10" creationId="{4C4F2066-0288-8CAB-F38A-D491DD479C8A}"/>
          </ac:spMkLst>
        </pc:spChg>
        <pc:spChg chg="add mod">
          <ac:chgData name="SUCHETH I BHAT -STUDENT VII" userId="S::vvswstuc111y18@vviedu.in::5144668a-9856-4b5d-aab5-c60cfc09d1ea" providerId="AD" clId="Web-{9D0CF697-0C49-4256-9CB9-663FE60D8030}" dt="2022-12-13T06:42:27.106" v="139" actId="14100"/>
          <ac:spMkLst>
            <pc:docMk/>
            <pc:sldMk cId="1558401246" sldId="278"/>
            <ac:spMk id="11" creationId="{BE01C9CB-B836-486C-590C-9E9614593BA8}"/>
          </ac:spMkLst>
        </pc:spChg>
        <pc:spChg chg="add mod">
          <ac:chgData name="SUCHETH I BHAT -STUDENT VII" userId="S::vvswstuc111y18@vviedu.in::5144668a-9856-4b5d-aab5-c60cfc09d1ea" providerId="AD" clId="Web-{9D0CF697-0C49-4256-9CB9-663FE60D8030}" dt="2022-12-13T06:45:46.281" v="166" actId="20577"/>
          <ac:spMkLst>
            <pc:docMk/>
            <pc:sldMk cId="1558401246" sldId="278"/>
            <ac:spMk id="12" creationId="{25347371-2860-48C5-5988-5952FFDF9928}"/>
          </ac:spMkLst>
        </pc:spChg>
        <pc:spChg chg="add mod">
          <ac:chgData name="SUCHETH I BHAT -STUDENT VII" userId="S::vvswstuc111y18@vviedu.in::5144668a-9856-4b5d-aab5-c60cfc09d1ea" providerId="AD" clId="Web-{9D0CF697-0C49-4256-9CB9-663FE60D8030}" dt="2022-12-13T06:45:40.937" v="163" actId="20577"/>
          <ac:spMkLst>
            <pc:docMk/>
            <pc:sldMk cId="1558401246" sldId="278"/>
            <ac:spMk id="13" creationId="{EA931C25-5EFA-B93A-C408-BF32E3B336DD}"/>
          </ac:spMkLst>
        </pc:spChg>
        <pc:spChg chg="add del">
          <ac:chgData name="SUCHETH I BHAT -STUDENT VII" userId="S::vvswstuc111y18@vviedu.in::5144668a-9856-4b5d-aab5-c60cfc09d1ea" providerId="AD" clId="Web-{9D0CF697-0C49-4256-9CB9-663FE60D8030}" dt="2022-12-13T06:38:25.023" v="87"/>
          <ac:spMkLst>
            <pc:docMk/>
            <pc:sldMk cId="1558401246" sldId="278"/>
            <ac:spMk id="14" creationId="{99F1FFA9-D672-408C-9220-ADEEC6ABDD09}"/>
          </ac:spMkLst>
        </pc:spChg>
        <pc:spChg chg="add del">
          <ac:chgData name="SUCHETH I BHAT -STUDENT VII" userId="S::vvswstuc111y18@vviedu.in::5144668a-9856-4b5d-aab5-c60cfc09d1ea" providerId="AD" clId="Web-{9D0CF697-0C49-4256-9CB9-663FE60D8030}" dt="2022-12-13T06:36:52.912" v="62"/>
          <ac:spMkLst>
            <pc:docMk/>
            <pc:sldMk cId="1558401246" sldId="278"/>
            <ac:spMk id="19" creationId="{5AAE9118-0436-4488-AC4A-C14DF6A7B6B1}"/>
          </ac:spMkLst>
        </pc:spChg>
        <pc:spChg chg="add del">
          <ac:chgData name="SUCHETH I BHAT -STUDENT VII" userId="S::vvswstuc111y18@vviedu.in::5144668a-9856-4b5d-aab5-c60cfc09d1ea" providerId="AD" clId="Web-{9D0CF697-0C49-4256-9CB9-663FE60D8030}" dt="2022-12-13T06:36:52.912" v="62"/>
          <ac:spMkLst>
            <pc:docMk/>
            <pc:sldMk cId="1558401246" sldId="278"/>
            <ac:spMk id="21" creationId="{1B10F861-B8F1-49C7-BD58-EAB20CEE7F93}"/>
          </ac:spMkLst>
        </pc:spChg>
        <pc:spChg chg="add del">
          <ac:chgData name="SUCHETH I BHAT -STUDENT VII" userId="S::vvswstuc111y18@vviedu.in::5144668a-9856-4b5d-aab5-c60cfc09d1ea" providerId="AD" clId="Web-{9D0CF697-0C49-4256-9CB9-663FE60D8030}" dt="2022-12-13T06:36:52.912" v="62"/>
          <ac:spMkLst>
            <pc:docMk/>
            <pc:sldMk cId="1558401246" sldId="278"/>
            <ac:spMk id="23" creationId="{61F6E425-22AB-4DA2-8FAC-58ADB58EF6C3}"/>
          </ac:spMkLst>
        </pc:spChg>
        <pc:picChg chg="add del mod ord">
          <ac:chgData name="SUCHETH I BHAT -STUDENT VII" userId="S::vvswstuc111y18@vviedu.in::5144668a-9856-4b5d-aab5-c60cfc09d1ea" providerId="AD" clId="Web-{9D0CF697-0C49-4256-9CB9-663FE60D8030}" dt="2022-12-13T06:43:09.059" v="142" actId="1076"/>
          <ac:picMkLst>
            <pc:docMk/>
            <pc:sldMk cId="1558401246" sldId="278"/>
            <ac:picMk id="7" creationId="{F21CE453-AD0D-7CA2-B343-84D20C9E0967}"/>
          </ac:picMkLst>
        </pc:picChg>
        <pc:picChg chg="add del mod ord">
          <ac:chgData name="SUCHETH I BHAT -STUDENT VII" userId="S::vvswstuc111y18@vviedu.in::5144668a-9856-4b5d-aab5-c60cfc09d1ea" providerId="AD" clId="Web-{9D0CF697-0C49-4256-9CB9-663FE60D8030}" dt="2022-12-13T06:42:29.340" v="140" actId="1076"/>
          <ac:picMkLst>
            <pc:docMk/>
            <pc:sldMk cId="1558401246" sldId="278"/>
            <ac:picMk id="9" creationId="{11E87FCF-713C-F245-04F3-6DC87B22E2EB}"/>
          </ac:picMkLst>
        </pc:picChg>
      </pc:sldChg>
      <pc:sldChg chg="addSp delSp modSp new del">
        <pc:chgData name="SUCHETH I BHAT -STUDENT VII" userId="S::vvswstuc111y18@vviedu.in::5144668a-9856-4b5d-aab5-c60cfc09d1ea" providerId="AD" clId="Web-{9D0CF697-0C49-4256-9CB9-663FE60D8030}" dt="2022-12-13T06:30:26.984" v="28"/>
        <pc:sldMkLst>
          <pc:docMk/>
          <pc:sldMk cId="1709400109" sldId="278"/>
        </pc:sldMkLst>
        <pc:spChg chg="add del">
          <ac:chgData name="SUCHETH I BHAT -STUDENT VII" userId="S::vvswstuc111y18@vviedu.in::5144668a-9856-4b5d-aab5-c60cfc09d1ea" providerId="AD" clId="Web-{9D0CF697-0C49-4256-9CB9-663FE60D8030}" dt="2022-12-13T06:30:23.140" v="27"/>
          <ac:spMkLst>
            <pc:docMk/>
            <pc:sldMk cId="1709400109" sldId="278"/>
            <ac:spMk id="3" creationId="{5D1C7FC0-6CA8-D6DF-6D09-0378231904FD}"/>
          </ac:spMkLst>
        </pc:spChg>
        <pc:picChg chg="add del mod ord">
          <ac:chgData name="SUCHETH I BHAT -STUDENT VII" userId="S::vvswstuc111y18@vviedu.in::5144668a-9856-4b5d-aab5-c60cfc09d1ea" providerId="AD" clId="Web-{9D0CF697-0C49-4256-9CB9-663FE60D8030}" dt="2022-12-13T06:30:23.140" v="27"/>
          <ac:picMkLst>
            <pc:docMk/>
            <pc:sldMk cId="1709400109" sldId="278"/>
            <ac:picMk id="6" creationId="{1AE99248-1D8A-ADA1-3760-DC423145DC6F}"/>
          </ac:picMkLst>
        </pc:picChg>
        <pc:picChg chg="add del mod">
          <ac:chgData name="SUCHETH I BHAT -STUDENT VII" userId="S::vvswstuc111y18@vviedu.in::5144668a-9856-4b5d-aab5-c60cfc09d1ea" providerId="AD" clId="Web-{9D0CF697-0C49-4256-9CB9-663FE60D8030}" dt="2022-12-13T06:30:07.968" v="26"/>
          <ac:picMkLst>
            <pc:docMk/>
            <pc:sldMk cId="1709400109" sldId="278"/>
            <ac:picMk id="7" creationId="{AAAEEB5D-14B1-B22A-5D19-3F320229F516}"/>
          </ac:picMkLst>
        </pc:picChg>
      </pc:sldChg>
    </pc:docChg>
  </pc:docChgLst>
  <pc:docChgLst>
    <pc:chgData name="SUCHETH I BHAT -STUDENT VII" userId="S::vvswstuc111y18@vviedu.in::5144668a-9856-4b5d-aab5-c60cfc09d1ea" providerId="AD" clId="Web-{67769880-F2F1-4705-B754-08F0B3E39989}"/>
    <pc:docChg chg="addSld delSld modSld modSection">
      <pc:chgData name="SUCHETH I BHAT -STUDENT VII" userId="S::vvswstuc111y18@vviedu.in::5144668a-9856-4b5d-aab5-c60cfc09d1ea" providerId="AD" clId="Web-{67769880-F2F1-4705-B754-08F0B3E39989}" dt="2022-12-13T08:25:04.463" v="655"/>
      <pc:docMkLst>
        <pc:docMk/>
      </pc:docMkLst>
      <pc:sldChg chg="modSp">
        <pc:chgData name="SUCHETH I BHAT -STUDENT VII" userId="S::vvswstuc111y18@vviedu.in::5144668a-9856-4b5d-aab5-c60cfc09d1ea" providerId="AD" clId="Web-{67769880-F2F1-4705-B754-08F0B3E39989}" dt="2022-12-13T08:00:37.574" v="56" actId="14100"/>
        <pc:sldMkLst>
          <pc:docMk/>
          <pc:sldMk cId="3776083362" sldId="260"/>
        </pc:sldMkLst>
        <pc:spChg chg="mod">
          <ac:chgData name="SUCHETH I BHAT -STUDENT VII" userId="S::vvswstuc111y18@vviedu.in::5144668a-9856-4b5d-aab5-c60cfc09d1ea" providerId="AD" clId="Web-{67769880-F2F1-4705-B754-08F0B3E39989}" dt="2022-12-13T08:00:37.574" v="56" actId="14100"/>
          <ac:spMkLst>
            <pc:docMk/>
            <pc:sldMk cId="3776083362" sldId="260"/>
            <ac:spMk id="4" creationId="{3CBBB776-E1B5-4549-03C4-8A6A80C8842F}"/>
          </ac:spMkLst>
        </pc:spChg>
      </pc:sldChg>
      <pc:sldChg chg="addSp modSp add del">
        <pc:chgData name="SUCHETH I BHAT -STUDENT VII" userId="S::vvswstuc111y18@vviedu.in::5144668a-9856-4b5d-aab5-c60cfc09d1ea" providerId="AD" clId="Web-{67769880-F2F1-4705-B754-08F0B3E39989}" dt="2022-12-13T08:25:04.463" v="655"/>
        <pc:sldMkLst>
          <pc:docMk/>
          <pc:sldMk cId="1561830227" sldId="277"/>
        </pc:sldMkLst>
        <pc:spChg chg="mod">
          <ac:chgData name="SUCHETH I BHAT -STUDENT VII" userId="S::vvswstuc111y18@vviedu.in::5144668a-9856-4b5d-aab5-c60cfc09d1ea" providerId="AD" clId="Web-{67769880-F2F1-4705-B754-08F0B3E39989}" dt="2022-12-13T08:25:00.525" v="654" actId="1076"/>
          <ac:spMkLst>
            <pc:docMk/>
            <pc:sldMk cId="1561830227" sldId="277"/>
            <ac:spMk id="4" creationId="{735C5D0F-2E7B-5139-504D-2A79FE9B09AD}"/>
          </ac:spMkLst>
        </pc:spChg>
        <pc:graphicFrameChg chg="add mod modGraphic">
          <ac:chgData name="SUCHETH I BHAT -STUDENT VII" userId="S::vvswstuc111y18@vviedu.in::5144668a-9856-4b5d-aab5-c60cfc09d1ea" providerId="AD" clId="Web-{67769880-F2F1-4705-B754-08F0B3E39989}" dt="2022-12-13T08:24:48.869" v="652"/>
          <ac:graphicFrameMkLst>
            <pc:docMk/>
            <pc:sldMk cId="1561830227" sldId="277"/>
            <ac:graphicFrameMk id="2" creationId="{495F0419-791C-89F2-14B8-FBA89A1E6A6E}"/>
          </ac:graphicFrameMkLst>
        </pc:graphicFrameChg>
        <pc:graphicFrameChg chg="mod modGraphic">
          <ac:chgData name="SUCHETH I BHAT -STUDENT VII" userId="S::vvswstuc111y18@vviedu.in::5144668a-9856-4b5d-aab5-c60cfc09d1ea" providerId="AD" clId="Web-{67769880-F2F1-4705-B754-08F0B3E39989}" dt="2022-12-13T08:25:04.463" v="655"/>
          <ac:graphicFrameMkLst>
            <pc:docMk/>
            <pc:sldMk cId="1561830227" sldId="277"/>
            <ac:graphicFrameMk id="6" creationId="{E8680F60-BAE5-7465-E1F6-3643F5585F73}"/>
          </ac:graphicFrameMkLst>
        </pc:graphicFrame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3.sv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12" Type="http://schemas.openxmlformats.org/officeDocument/2006/relationships/image" Target="../media/image42.svg"/><Relationship Id="rId2" Type="http://schemas.openxmlformats.org/officeDocument/2006/relationships/image" Target="../media/image32.svg"/><Relationship Id="rId1" Type="http://schemas.openxmlformats.org/officeDocument/2006/relationships/image" Target="../media/image31.png"/><Relationship Id="rId6" Type="http://schemas.openxmlformats.org/officeDocument/2006/relationships/image" Target="../media/image36.svg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0" Type="http://schemas.openxmlformats.org/officeDocument/2006/relationships/image" Target="../media/image40.svg"/><Relationship Id="rId4" Type="http://schemas.openxmlformats.org/officeDocument/2006/relationships/image" Target="../media/image34.svg"/><Relationship Id="rId9" Type="http://schemas.openxmlformats.org/officeDocument/2006/relationships/image" Target="../media/image35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3.sv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12" Type="http://schemas.openxmlformats.org/officeDocument/2006/relationships/image" Target="../media/image42.svg"/><Relationship Id="rId2" Type="http://schemas.openxmlformats.org/officeDocument/2006/relationships/image" Target="../media/image32.svg"/><Relationship Id="rId1" Type="http://schemas.openxmlformats.org/officeDocument/2006/relationships/image" Target="../media/image31.png"/><Relationship Id="rId6" Type="http://schemas.openxmlformats.org/officeDocument/2006/relationships/image" Target="../media/image36.svg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0" Type="http://schemas.openxmlformats.org/officeDocument/2006/relationships/image" Target="../media/image40.svg"/><Relationship Id="rId4" Type="http://schemas.openxmlformats.org/officeDocument/2006/relationships/image" Target="../media/image34.svg"/><Relationship Id="rId9" Type="http://schemas.openxmlformats.org/officeDocument/2006/relationships/image" Target="../media/image3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B8FCE3-D07F-4EDB-A60F-43A9139817D5}" type="doc">
      <dgm:prSet loTypeId="urn:microsoft.com/office/officeart/2008/layout/LinedList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BC7F709E-E0C2-45F4-B734-C8A896574575}">
      <dgm:prSet custT="1"/>
      <dgm:spPr/>
      <dgm:t>
        <a:bodyPr/>
        <a:lstStyle/>
        <a:p>
          <a:r>
            <a:rPr lang="en-US" sz="2400" b="0">
              <a:latin typeface="Times New Roman"/>
              <a:cs typeface="Times New Roman"/>
            </a:rPr>
            <a:t>This project is a provisional study of unique soil from various places.</a:t>
          </a:r>
        </a:p>
      </dgm:t>
    </dgm:pt>
    <dgm:pt modelId="{93A612F4-11D8-4D39-B718-623D7FB7767F}" type="parTrans" cxnId="{50105E29-59D6-474A-9EE2-E4C2C5AB94C2}">
      <dgm:prSet/>
      <dgm:spPr/>
      <dgm:t>
        <a:bodyPr/>
        <a:lstStyle/>
        <a:p>
          <a:endParaRPr lang="en-US"/>
        </a:p>
      </dgm:t>
    </dgm:pt>
    <dgm:pt modelId="{94E134DF-1B81-4C12-81A0-E0A96FC9E79A}" type="sibTrans" cxnId="{50105E29-59D6-474A-9EE2-E4C2C5AB94C2}">
      <dgm:prSet/>
      <dgm:spPr/>
      <dgm:t>
        <a:bodyPr/>
        <a:lstStyle/>
        <a:p>
          <a:endParaRPr lang="en-US"/>
        </a:p>
      </dgm:t>
    </dgm:pt>
    <dgm:pt modelId="{41560BF8-4767-4A24-8132-3028FEA859A7}">
      <dgm:prSet custT="1"/>
      <dgm:spPr/>
      <dgm:t>
        <a:bodyPr/>
        <a:lstStyle/>
        <a:p>
          <a:pPr rtl="0"/>
          <a:r>
            <a:rPr lang="en-US" sz="2400" b="0">
              <a:latin typeface="Times New Roman"/>
              <a:cs typeface="Times New Roman"/>
            </a:rPr>
            <a:t>Comparison of soil from different areas and studying different parameters such as a) nutrient content, b) pH value, c) moisture content, d) water holding capacity, e) soil color.</a:t>
          </a:r>
        </a:p>
      </dgm:t>
    </dgm:pt>
    <dgm:pt modelId="{88A90187-1408-4FE9-8046-B42497049AFE}" type="parTrans" cxnId="{455351D0-84AD-4176-8DEC-E44F3F492AB2}">
      <dgm:prSet/>
      <dgm:spPr/>
      <dgm:t>
        <a:bodyPr/>
        <a:lstStyle/>
        <a:p>
          <a:endParaRPr lang="en-US"/>
        </a:p>
      </dgm:t>
    </dgm:pt>
    <dgm:pt modelId="{6914041F-D5D7-4002-982F-FC08A6BEF4E7}" type="sibTrans" cxnId="{455351D0-84AD-4176-8DEC-E44F3F492AB2}">
      <dgm:prSet/>
      <dgm:spPr/>
      <dgm:t>
        <a:bodyPr/>
        <a:lstStyle/>
        <a:p>
          <a:endParaRPr lang="en-US"/>
        </a:p>
      </dgm:t>
    </dgm:pt>
    <dgm:pt modelId="{14C62A46-A6DC-4F25-A30F-E7DCF72B9C66}">
      <dgm:prSet phldr="0" custT="1"/>
      <dgm:spPr/>
      <dgm:t>
        <a:bodyPr/>
        <a:lstStyle/>
        <a:p>
          <a:r>
            <a:rPr lang="en-IN" sz="2400" b="0">
              <a:latin typeface="Times New Roman"/>
              <a:cs typeface="Times New Roman"/>
            </a:rPr>
            <a:t>Strives to recognize the quality of the soil and to discover a convincing solution.</a:t>
          </a:r>
          <a:endParaRPr lang="en-US" sz="2400" b="0">
            <a:latin typeface="Times New Roman"/>
            <a:cs typeface="Times New Roman"/>
          </a:endParaRPr>
        </a:p>
      </dgm:t>
    </dgm:pt>
    <dgm:pt modelId="{595CA274-B559-4D08-A09B-271E9D25A4D7}" type="parTrans" cxnId="{A019DABB-4E1F-475E-84A0-6A79F486DB98}">
      <dgm:prSet/>
      <dgm:spPr/>
      <dgm:t>
        <a:bodyPr/>
        <a:lstStyle/>
        <a:p>
          <a:endParaRPr lang="en-IN"/>
        </a:p>
      </dgm:t>
    </dgm:pt>
    <dgm:pt modelId="{A11905CE-2B43-405F-9CC8-5B778D623F00}" type="sibTrans" cxnId="{A019DABB-4E1F-475E-84A0-6A79F486DB98}">
      <dgm:prSet/>
      <dgm:spPr/>
      <dgm:t>
        <a:bodyPr/>
        <a:lstStyle/>
        <a:p>
          <a:endParaRPr lang="en-IN"/>
        </a:p>
      </dgm:t>
    </dgm:pt>
    <dgm:pt modelId="{85379345-8555-48C1-8842-E3D9165E8462}" type="pres">
      <dgm:prSet presAssocID="{FAB8FCE3-D07F-4EDB-A60F-43A9139817D5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236EC05F-55AE-43C8-988B-68D43E040525}" type="pres">
      <dgm:prSet presAssocID="{BC7F709E-E0C2-45F4-B734-C8A896574575}" presName="thickLine" presStyleLbl="alignNode1" presStyleIdx="0" presStyleCnt="3"/>
      <dgm:spPr/>
    </dgm:pt>
    <dgm:pt modelId="{911804FA-8505-48E3-A671-84E9FC21954B}" type="pres">
      <dgm:prSet presAssocID="{BC7F709E-E0C2-45F4-B734-C8A896574575}" presName="horz1" presStyleCnt="0"/>
      <dgm:spPr/>
    </dgm:pt>
    <dgm:pt modelId="{A68CDE19-5095-47D6-875F-7150E71E3C7C}" type="pres">
      <dgm:prSet presAssocID="{BC7F709E-E0C2-45F4-B734-C8A896574575}" presName="tx1" presStyleLbl="revTx" presStyleIdx="0" presStyleCnt="3" custAng="10800000" custFlipVert="1" custScaleX="95877" custScaleY="27561" custLinFactNeighborX="0" custLinFactNeighborY="-147"/>
      <dgm:spPr/>
      <dgm:t>
        <a:bodyPr/>
        <a:lstStyle/>
        <a:p>
          <a:endParaRPr lang="en-US"/>
        </a:p>
      </dgm:t>
    </dgm:pt>
    <dgm:pt modelId="{15610EB3-3108-4879-AB84-3BECB36519A2}" type="pres">
      <dgm:prSet presAssocID="{BC7F709E-E0C2-45F4-B734-C8A896574575}" presName="vert1" presStyleCnt="0"/>
      <dgm:spPr/>
    </dgm:pt>
    <dgm:pt modelId="{0D9AE5B2-1B5E-4248-9139-133794B347C6}" type="pres">
      <dgm:prSet presAssocID="{41560BF8-4767-4A24-8132-3028FEA859A7}" presName="thickLine" presStyleLbl="alignNode1" presStyleIdx="1" presStyleCnt="3"/>
      <dgm:spPr/>
    </dgm:pt>
    <dgm:pt modelId="{A3120A35-6289-48D7-AECF-A50E749455E6}" type="pres">
      <dgm:prSet presAssocID="{41560BF8-4767-4A24-8132-3028FEA859A7}" presName="horz1" presStyleCnt="0"/>
      <dgm:spPr/>
    </dgm:pt>
    <dgm:pt modelId="{C5CCC6A9-A48F-4936-A0A6-5C51236DD6E3}" type="pres">
      <dgm:prSet presAssocID="{41560BF8-4767-4A24-8132-3028FEA859A7}" presName="tx1" presStyleLbl="revTx" presStyleIdx="1" presStyleCnt="3" custScaleY="44938"/>
      <dgm:spPr/>
      <dgm:t>
        <a:bodyPr/>
        <a:lstStyle/>
        <a:p>
          <a:endParaRPr lang="en-US"/>
        </a:p>
      </dgm:t>
    </dgm:pt>
    <dgm:pt modelId="{A6AE50A0-BE71-4CF8-A838-C295A53F0C4E}" type="pres">
      <dgm:prSet presAssocID="{41560BF8-4767-4A24-8132-3028FEA859A7}" presName="vert1" presStyleCnt="0"/>
      <dgm:spPr/>
    </dgm:pt>
    <dgm:pt modelId="{14A173B5-9826-4D19-8604-37F2508A8A86}" type="pres">
      <dgm:prSet presAssocID="{14C62A46-A6DC-4F25-A30F-E7DCF72B9C66}" presName="thickLine" presStyleLbl="alignNode1" presStyleIdx="2" presStyleCnt="3"/>
      <dgm:spPr/>
    </dgm:pt>
    <dgm:pt modelId="{7DE325C3-BFD6-42B9-BD12-529DAC4B50D8}" type="pres">
      <dgm:prSet presAssocID="{14C62A46-A6DC-4F25-A30F-E7DCF72B9C66}" presName="horz1" presStyleCnt="0"/>
      <dgm:spPr/>
    </dgm:pt>
    <dgm:pt modelId="{2CD7D431-CE85-4159-9CA9-DB79F772C0F4}" type="pres">
      <dgm:prSet presAssocID="{14C62A46-A6DC-4F25-A30F-E7DCF72B9C66}" presName="tx1" presStyleLbl="revTx" presStyleIdx="2" presStyleCnt="3" custScaleX="94997" custScaleY="37592"/>
      <dgm:spPr/>
      <dgm:t>
        <a:bodyPr/>
        <a:lstStyle/>
        <a:p>
          <a:endParaRPr lang="en-US"/>
        </a:p>
      </dgm:t>
    </dgm:pt>
    <dgm:pt modelId="{CEA3384F-D2F3-4311-B9AE-D0317F998D7E}" type="pres">
      <dgm:prSet presAssocID="{14C62A46-A6DC-4F25-A30F-E7DCF72B9C66}" presName="vert1" presStyleCnt="0"/>
      <dgm:spPr/>
    </dgm:pt>
  </dgm:ptLst>
  <dgm:cxnLst>
    <dgm:cxn modelId="{EAF67A2E-007B-46DF-A4B0-1341D3232DEE}" type="presOf" srcId="{41560BF8-4767-4A24-8132-3028FEA859A7}" destId="{C5CCC6A9-A48F-4936-A0A6-5C51236DD6E3}" srcOrd="0" destOrd="0" presId="urn:microsoft.com/office/officeart/2008/layout/LinedList"/>
    <dgm:cxn modelId="{50105E29-59D6-474A-9EE2-E4C2C5AB94C2}" srcId="{FAB8FCE3-D07F-4EDB-A60F-43A9139817D5}" destId="{BC7F709E-E0C2-45F4-B734-C8A896574575}" srcOrd="0" destOrd="0" parTransId="{93A612F4-11D8-4D39-B718-623D7FB7767F}" sibTransId="{94E134DF-1B81-4C12-81A0-E0A96FC9E79A}"/>
    <dgm:cxn modelId="{1DE978EA-285B-4191-915D-34C56A6FE8D9}" type="presOf" srcId="{BC7F709E-E0C2-45F4-B734-C8A896574575}" destId="{A68CDE19-5095-47D6-875F-7150E71E3C7C}" srcOrd="0" destOrd="0" presId="urn:microsoft.com/office/officeart/2008/layout/LinedList"/>
    <dgm:cxn modelId="{455351D0-84AD-4176-8DEC-E44F3F492AB2}" srcId="{FAB8FCE3-D07F-4EDB-A60F-43A9139817D5}" destId="{41560BF8-4767-4A24-8132-3028FEA859A7}" srcOrd="1" destOrd="0" parTransId="{88A90187-1408-4FE9-8046-B42497049AFE}" sibTransId="{6914041F-D5D7-4002-982F-FC08A6BEF4E7}"/>
    <dgm:cxn modelId="{DAB72F69-46B8-48B4-8B0D-7AA19893527C}" type="presOf" srcId="{FAB8FCE3-D07F-4EDB-A60F-43A9139817D5}" destId="{85379345-8555-48C1-8842-E3D9165E8462}" srcOrd="0" destOrd="0" presId="urn:microsoft.com/office/officeart/2008/layout/LinedList"/>
    <dgm:cxn modelId="{A019DABB-4E1F-475E-84A0-6A79F486DB98}" srcId="{FAB8FCE3-D07F-4EDB-A60F-43A9139817D5}" destId="{14C62A46-A6DC-4F25-A30F-E7DCF72B9C66}" srcOrd="2" destOrd="0" parTransId="{595CA274-B559-4D08-A09B-271E9D25A4D7}" sibTransId="{A11905CE-2B43-405F-9CC8-5B778D623F00}"/>
    <dgm:cxn modelId="{8F42BC8A-5DAD-45E0-A25A-390113504B0B}" type="presOf" srcId="{14C62A46-A6DC-4F25-A30F-E7DCF72B9C66}" destId="{2CD7D431-CE85-4159-9CA9-DB79F772C0F4}" srcOrd="0" destOrd="0" presId="urn:microsoft.com/office/officeart/2008/layout/LinedList"/>
    <dgm:cxn modelId="{C07708D7-48C6-400C-8EF7-76A7F2940B87}" type="presParOf" srcId="{85379345-8555-48C1-8842-E3D9165E8462}" destId="{236EC05F-55AE-43C8-988B-68D43E040525}" srcOrd="0" destOrd="0" presId="urn:microsoft.com/office/officeart/2008/layout/LinedList"/>
    <dgm:cxn modelId="{27ECFAFB-AE30-4106-8553-54745EECFBA2}" type="presParOf" srcId="{85379345-8555-48C1-8842-E3D9165E8462}" destId="{911804FA-8505-48E3-A671-84E9FC21954B}" srcOrd="1" destOrd="0" presId="urn:microsoft.com/office/officeart/2008/layout/LinedList"/>
    <dgm:cxn modelId="{F3A179A3-51A6-4211-B442-7C7400D6CAEC}" type="presParOf" srcId="{911804FA-8505-48E3-A671-84E9FC21954B}" destId="{A68CDE19-5095-47D6-875F-7150E71E3C7C}" srcOrd="0" destOrd="0" presId="urn:microsoft.com/office/officeart/2008/layout/LinedList"/>
    <dgm:cxn modelId="{E031325C-FDEB-4BC5-BCE7-F229B105B324}" type="presParOf" srcId="{911804FA-8505-48E3-A671-84E9FC21954B}" destId="{15610EB3-3108-4879-AB84-3BECB36519A2}" srcOrd="1" destOrd="0" presId="urn:microsoft.com/office/officeart/2008/layout/LinedList"/>
    <dgm:cxn modelId="{517A95DC-F27F-423B-BB60-86F57BAA656F}" type="presParOf" srcId="{85379345-8555-48C1-8842-E3D9165E8462}" destId="{0D9AE5B2-1B5E-4248-9139-133794B347C6}" srcOrd="2" destOrd="0" presId="urn:microsoft.com/office/officeart/2008/layout/LinedList"/>
    <dgm:cxn modelId="{49B5A28A-A333-4CBF-A4E6-9AE42DFE4D71}" type="presParOf" srcId="{85379345-8555-48C1-8842-E3D9165E8462}" destId="{A3120A35-6289-48D7-AECF-A50E749455E6}" srcOrd="3" destOrd="0" presId="urn:microsoft.com/office/officeart/2008/layout/LinedList"/>
    <dgm:cxn modelId="{959A8C79-F5C1-4350-AA42-BE348BC9E6AE}" type="presParOf" srcId="{A3120A35-6289-48D7-AECF-A50E749455E6}" destId="{C5CCC6A9-A48F-4936-A0A6-5C51236DD6E3}" srcOrd="0" destOrd="0" presId="urn:microsoft.com/office/officeart/2008/layout/LinedList"/>
    <dgm:cxn modelId="{A1E61773-1BB6-4AED-ACA4-7A1D2CE1C358}" type="presParOf" srcId="{A3120A35-6289-48D7-AECF-A50E749455E6}" destId="{A6AE50A0-BE71-4CF8-A838-C295A53F0C4E}" srcOrd="1" destOrd="0" presId="urn:microsoft.com/office/officeart/2008/layout/LinedList"/>
    <dgm:cxn modelId="{D688E71B-1A58-4DF4-9A79-057216D7CF7A}" type="presParOf" srcId="{85379345-8555-48C1-8842-E3D9165E8462}" destId="{14A173B5-9826-4D19-8604-37F2508A8A86}" srcOrd="4" destOrd="0" presId="urn:microsoft.com/office/officeart/2008/layout/LinedList"/>
    <dgm:cxn modelId="{7F401BC6-B5DD-4425-8040-CAF601940F39}" type="presParOf" srcId="{85379345-8555-48C1-8842-E3D9165E8462}" destId="{7DE325C3-BFD6-42B9-BD12-529DAC4B50D8}" srcOrd="5" destOrd="0" presId="urn:microsoft.com/office/officeart/2008/layout/LinedList"/>
    <dgm:cxn modelId="{CA7AEBBD-E4DB-4F20-B7AA-068E81E5E3B9}" type="presParOf" srcId="{7DE325C3-BFD6-42B9-BD12-529DAC4B50D8}" destId="{2CD7D431-CE85-4159-9CA9-DB79F772C0F4}" srcOrd="0" destOrd="0" presId="urn:microsoft.com/office/officeart/2008/layout/LinedList"/>
    <dgm:cxn modelId="{01799F7C-EA06-417E-A3BA-559B7831C3CA}" type="presParOf" srcId="{7DE325C3-BFD6-42B9-BD12-529DAC4B50D8}" destId="{CEA3384F-D2F3-4311-B9AE-D0317F998D7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1717CA5-AC55-4AFC-990D-98CA0D044A90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7980E17F-589F-407A-8FE9-3F80D5950DE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Times New Roman"/>
              <a:cs typeface="Times New Roman"/>
            </a:rPr>
            <a:t>Loosening the soil &amp; adding optimal water &amp; vegetable-fruit peels or </a:t>
          </a:r>
          <a:r>
            <a:rPr lang="en-US" b="0">
              <a:latin typeface="Times New Roman"/>
              <a:cs typeface="Times New Roman"/>
            </a:rPr>
            <a:t>organic matter </a:t>
          </a:r>
          <a:r>
            <a:rPr lang="en-US">
              <a:latin typeface="Times New Roman"/>
              <a:cs typeface="Times New Roman"/>
            </a:rPr>
            <a:t>helps grow microorganisms and worms of the soil.</a:t>
          </a:r>
        </a:p>
      </dgm:t>
    </dgm:pt>
    <dgm:pt modelId="{8FB989DF-B704-4FB2-8EDF-CF02D2E32EAD}" type="parTrans" cxnId="{99977FD9-8C4F-4846-9E36-A11C84426C76}">
      <dgm:prSet/>
      <dgm:spPr/>
      <dgm:t>
        <a:bodyPr/>
        <a:lstStyle/>
        <a:p>
          <a:endParaRPr lang="en-US"/>
        </a:p>
      </dgm:t>
    </dgm:pt>
    <dgm:pt modelId="{AC9939B5-5CC3-4637-B157-CD3B5CD1849D}" type="sibTrans" cxnId="{99977FD9-8C4F-4846-9E36-A11C84426C76}">
      <dgm:prSet phldrT="01"/>
      <dgm:spPr/>
      <dgm:t>
        <a:bodyPr/>
        <a:lstStyle/>
        <a:p>
          <a:endParaRPr lang="en-US"/>
        </a:p>
      </dgm:t>
    </dgm:pt>
    <dgm:pt modelId="{02A22C5F-64E5-4D00-8B84-E0B1E626188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>
              <a:latin typeface="Times New Roman"/>
              <a:cs typeface="Times New Roman"/>
            </a:rPr>
            <a:t>Proper irrigation </a:t>
          </a:r>
          <a:r>
            <a:rPr lang="en-US">
              <a:latin typeface="Times New Roman"/>
              <a:cs typeface="Times New Roman"/>
            </a:rPr>
            <a:t>and constant agriculture on the land strengthens the soil and increases moisture content.</a:t>
          </a:r>
        </a:p>
      </dgm:t>
    </dgm:pt>
    <dgm:pt modelId="{54E476F7-2467-4BA4-B65A-2F5ED20076E7}" type="parTrans" cxnId="{04F1FF89-644E-446F-8F0B-CCE111CA94EC}">
      <dgm:prSet/>
      <dgm:spPr/>
      <dgm:t>
        <a:bodyPr/>
        <a:lstStyle/>
        <a:p>
          <a:endParaRPr lang="en-US"/>
        </a:p>
      </dgm:t>
    </dgm:pt>
    <dgm:pt modelId="{D4D44FEB-7712-4CBE-A29C-193A0D93E46E}" type="sibTrans" cxnId="{04F1FF89-644E-446F-8F0B-CCE111CA94EC}">
      <dgm:prSet phldrT="02"/>
      <dgm:spPr/>
      <dgm:t>
        <a:bodyPr/>
        <a:lstStyle/>
        <a:p>
          <a:endParaRPr lang="en-US"/>
        </a:p>
      </dgm:t>
    </dgm:pt>
    <dgm:pt modelId="{A94F7B63-AED6-4B9A-BC81-D176DC17884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Times New Roman"/>
              <a:cs typeface="Times New Roman"/>
            </a:rPr>
            <a:t>Adding organic manure to the soil accumulates the water holding capacity of soil.</a:t>
          </a:r>
        </a:p>
      </dgm:t>
    </dgm:pt>
    <dgm:pt modelId="{8AB722AF-A72E-4D3F-896B-A177667F5FC7}" type="parTrans" cxnId="{2F226DE4-8BC7-4F33-AD22-187A7EF44F42}">
      <dgm:prSet/>
      <dgm:spPr/>
      <dgm:t>
        <a:bodyPr/>
        <a:lstStyle/>
        <a:p>
          <a:endParaRPr lang="en-US"/>
        </a:p>
      </dgm:t>
    </dgm:pt>
    <dgm:pt modelId="{D656B52A-EFC5-4BD5-8BCE-398DC80F27A9}" type="sibTrans" cxnId="{2F226DE4-8BC7-4F33-AD22-187A7EF44F42}">
      <dgm:prSet phldrT="03"/>
      <dgm:spPr/>
      <dgm:t>
        <a:bodyPr/>
        <a:lstStyle/>
        <a:p>
          <a:endParaRPr lang="en-US"/>
        </a:p>
      </dgm:t>
    </dgm:pt>
    <dgm:pt modelId="{9BB24F5C-245A-44A6-9666-A42ACE74DB7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>
              <a:latin typeface="Times New Roman"/>
              <a:cs typeface="Times New Roman"/>
            </a:rPr>
            <a:t>Routine check </a:t>
          </a:r>
          <a:r>
            <a:rPr lang="en-US">
              <a:latin typeface="Times New Roman"/>
              <a:cs typeface="Times New Roman"/>
            </a:rPr>
            <a:t>of the different parameters of the soil should be done.</a:t>
          </a:r>
        </a:p>
      </dgm:t>
    </dgm:pt>
    <dgm:pt modelId="{B03DCB12-0489-4925-A9F4-F8BBC7B055CD}" type="parTrans" cxnId="{450ECE81-ED1D-4B65-956D-046003BF08E4}">
      <dgm:prSet/>
      <dgm:spPr/>
      <dgm:t>
        <a:bodyPr/>
        <a:lstStyle/>
        <a:p>
          <a:endParaRPr lang="en-IN"/>
        </a:p>
      </dgm:t>
    </dgm:pt>
    <dgm:pt modelId="{1EB9CD1D-E52B-495E-956D-5F71FEFED11E}" type="sibTrans" cxnId="{450ECE81-ED1D-4B65-956D-046003BF08E4}">
      <dgm:prSet/>
      <dgm:spPr/>
      <dgm:t>
        <a:bodyPr/>
        <a:lstStyle/>
        <a:p>
          <a:endParaRPr lang="en-IN"/>
        </a:p>
      </dgm:t>
    </dgm:pt>
    <dgm:pt modelId="{3973C3A1-A3C8-4D49-AF55-B9D5BD157F1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Times New Roman"/>
              <a:cs typeface="Times New Roman"/>
            </a:rPr>
            <a:t>Nitrosomonas, Nitrobacter and Rhizobium are the different ways where the </a:t>
          </a:r>
          <a:r>
            <a:rPr lang="en-US" b="0">
              <a:latin typeface="Times New Roman"/>
              <a:cs typeface="Times New Roman"/>
            </a:rPr>
            <a:t>nitrogen</a:t>
          </a:r>
          <a:r>
            <a:rPr lang="en-US">
              <a:latin typeface="Times New Roman"/>
              <a:cs typeface="Times New Roman"/>
            </a:rPr>
            <a:t> content can be enriched in the soil.</a:t>
          </a:r>
        </a:p>
      </dgm:t>
    </dgm:pt>
    <dgm:pt modelId="{F8347C29-D8E2-427E-B8B4-BD654DE219B2}" type="parTrans" cxnId="{3C23A0C7-7767-45C4-ADF9-F5F9A981C506}">
      <dgm:prSet/>
      <dgm:spPr/>
      <dgm:t>
        <a:bodyPr/>
        <a:lstStyle/>
        <a:p>
          <a:endParaRPr lang="en-IN"/>
        </a:p>
      </dgm:t>
    </dgm:pt>
    <dgm:pt modelId="{A4C6CDA7-D264-41C1-8692-F0A6A16B2C93}" type="sibTrans" cxnId="{3C23A0C7-7767-45C4-ADF9-F5F9A981C506}">
      <dgm:prSet/>
      <dgm:spPr/>
      <dgm:t>
        <a:bodyPr/>
        <a:lstStyle/>
        <a:p>
          <a:endParaRPr lang="en-US"/>
        </a:p>
      </dgm:t>
    </dgm:pt>
    <dgm:pt modelId="{CCFBECC2-AAE4-413C-B09D-824676C1827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Times New Roman"/>
              <a:cs typeface="Times New Roman"/>
            </a:rPr>
            <a:t>Spreading organic mulch beneath plants and applying </a:t>
          </a:r>
          <a:r>
            <a:rPr lang="en-US" b="0">
              <a:latin typeface="Times New Roman"/>
              <a:cs typeface="Times New Roman"/>
            </a:rPr>
            <a:t>potassium</a:t>
          </a:r>
          <a:r>
            <a:rPr lang="en-US">
              <a:latin typeface="Times New Roman"/>
              <a:cs typeface="Times New Roman"/>
            </a:rPr>
            <a:t> fertilizer can enrich potassium content in the soil.</a:t>
          </a:r>
        </a:p>
      </dgm:t>
    </dgm:pt>
    <dgm:pt modelId="{1C2A78A9-7048-41F8-8798-9F41FE6A8B16}" type="parTrans" cxnId="{2B96F2C8-487F-403C-816F-B2855317A613}">
      <dgm:prSet/>
      <dgm:spPr/>
      <dgm:t>
        <a:bodyPr/>
        <a:lstStyle/>
        <a:p>
          <a:endParaRPr lang="en-IN"/>
        </a:p>
      </dgm:t>
    </dgm:pt>
    <dgm:pt modelId="{BBBF8DD6-270C-4AC0-9335-20AAF69E7960}" type="sibTrans" cxnId="{2B96F2C8-487F-403C-816F-B2855317A613}">
      <dgm:prSet/>
      <dgm:spPr/>
      <dgm:t>
        <a:bodyPr/>
        <a:lstStyle/>
        <a:p>
          <a:endParaRPr lang="en-US"/>
        </a:p>
      </dgm:t>
    </dgm:pt>
    <dgm:pt modelId="{B7EBE4BC-580A-4BE7-B800-5961A75C6A0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Times New Roman"/>
              <a:cs typeface="Times New Roman"/>
            </a:rPr>
            <a:t>Applying sources of </a:t>
          </a:r>
          <a:r>
            <a:rPr lang="en-US" b="0">
              <a:latin typeface="Times New Roman"/>
              <a:cs typeface="Times New Roman"/>
            </a:rPr>
            <a:t>phosphorus</a:t>
          </a:r>
          <a:r>
            <a:rPr lang="en-US">
              <a:latin typeface="Times New Roman"/>
              <a:cs typeface="Times New Roman"/>
            </a:rPr>
            <a:t> such as bone meal, manure, and phosphate-fertilizers help replenish </a:t>
          </a:r>
          <a:r>
            <a:rPr lang="en-US" b="0" i="0">
              <a:latin typeface="Times New Roman"/>
              <a:cs typeface="Times New Roman"/>
            </a:rPr>
            <a:t>phosphorous</a:t>
          </a:r>
          <a:r>
            <a:rPr lang="en-US">
              <a:latin typeface="Times New Roman"/>
              <a:cs typeface="Times New Roman"/>
            </a:rPr>
            <a:t> in the soil.</a:t>
          </a:r>
        </a:p>
      </dgm:t>
    </dgm:pt>
    <dgm:pt modelId="{5987E529-82F4-4DB3-BF47-152642A557DA}" type="parTrans" cxnId="{53B29E0A-CC09-4EC3-8478-0682D68F8AE6}">
      <dgm:prSet/>
      <dgm:spPr/>
      <dgm:t>
        <a:bodyPr/>
        <a:lstStyle/>
        <a:p>
          <a:endParaRPr lang="en-IN"/>
        </a:p>
      </dgm:t>
    </dgm:pt>
    <dgm:pt modelId="{8A570D1A-0AD6-4221-8FCA-EAB794A41EB1}" type="sibTrans" cxnId="{53B29E0A-CC09-4EC3-8478-0682D68F8AE6}">
      <dgm:prSet/>
      <dgm:spPr/>
      <dgm:t>
        <a:bodyPr/>
        <a:lstStyle/>
        <a:p>
          <a:endParaRPr lang="en-IN"/>
        </a:p>
      </dgm:t>
    </dgm:pt>
    <dgm:pt modelId="{72B73D87-97BF-4A23-A8ED-4AFC363034E0}" type="pres">
      <dgm:prSet presAssocID="{A1717CA5-AC55-4AFC-990D-98CA0D044A90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2AA2FFE-8B57-44F2-8181-B0D84BC1EF5C}" type="pres">
      <dgm:prSet presAssocID="{7980E17F-589F-407A-8FE9-3F80D5950DE8}" presName="compNode" presStyleCnt="0"/>
      <dgm:spPr/>
    </dgm:pt>
    <dgm:pt modelId="{146B02A6-72F9-460E-B4B8-7E54E0716CA6}" type="pres">
      <dgm:prSet presAssocID="{7980E17F-589F-407A-8FE9-3F80D5950DE8}" presName="bgRect" presStyleLbl="bgShp" presStyleIdx="0" presStyleCnt="7"/>
      <dgm:spPr/>
    </dgm:pt>
    <dgm:pt modelId="{67A94173-3AB0-4C24-B3B6-F318011429B1}" type="pres">
      <dgm:prSet presAssocID="{7980E17F-589F-407A-8FE9-3F80D5950DE8}" presName="iconRect" presStyleLbl="node1" presStyleIdx="0" presStyleCnt="7"/>
      <dgm:spPr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Succulent"/>
        </a:ext>
      </dgm:extLst>
    </dgm:pt>
    <dgm:pt modelId="{A1C84260-1CBD-40C0-ADA4-C172F7421501}" type="pres">
      <dgm:prSet presAssocID="{7980E17F-589F-407A-8FE9-3F80D5950DE8}" presName="spaceRect" presStyleCnt="0"/>
      <dgm:spPr/>
    </dgm:pt>
    <dgm:pt modelId="{D8C96C00-0BA5-4A0E-95E3-16A1ED4BAA64}" type="pres">
      <dgm:prSet presAssocID="{7980E17F-589F-407A-8FE9-3F80D5950DE8}" presName="parTx" presStyleLbl="revTx" presStyleIdx="0" presStyleCnt="7" custScaleX="102768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2533DF40-6978-41F7-84D7-DEE3D72A880B}" type="pres">
      <dgm:prSet presAssocID="{AC9939B5-5CC3-4637-B157-CD3B5CD1849D}" presName="sibTrans" presStyleCnt="0"/>
      <dgm:spPr/>
    </dgm:pt>
    <dgm:pt modelId="{ECD88A78-AD0C-4987-947A-0F02E119ACBA}" type="pres">
      <dgm:prSet presAssocID="{02A22C5F-64E5-4D00-8B84-E0B1E626188E}" presName="compNode" presStyleCnt="0"/>
      <dgm:spPr/>
    </dgm:pt>
    <dgm:pt modelId="{678F1D44-25F6-4D23-9B49-D8C3CF42080C}" type="pres">
      <dgm:prSet presAssocID="{02A22C5F-64E5-4D00-8B84-E0B1E626188E}" presName="bgRect" presStyleLbl="bgShp" presStyleIdx="1" presStyleCnt="7"/>
      <dgm:spPr/>
    </dgm:pt>
    <dgm:pt modelId="{879743C1-598F-4341-900C-ED453CCBD032}" type="pres">
      <dgm:prSet presAssocID="{02A22C5F-64E5-4D00-8B84-E0B1E626188E}" presName="iconRect" presStyleLbl="node1" presStyleIdx="1" presStyleCnt="7"/>
      <dgm:spPr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Plant"/>
        </a:ext>
      </dgm:extLst>
    </dgm:pt>
    <dgm:pt modelId="{C57759AF-199A-4E28-A8FB-5BF5A33F367E}" type="pres">
      <dgm:prSet presAssocID="{02A22C5F-64E5-4D00-8B84-E0B1E626188E}" presName="spaceRect" presStyleCnt="0"/>
      <dgm:spPr/>
    </dgm:pt>
    <dgm:pt modelId="{B659B54A-78E1-4770-B00E-22FD895EF4A1}" type="pres">
      <dgm:prSet presAssocID="{02A22C5F-64E5-4D00-8B84-E0B1E626188E}" presName="parTx" presStyleLbl="revTx" presStyleIdx="1" presStyleCnt="7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EC96A679-91F2-4364-84EC-F89A3B4AB741}" type="pres">
      <dgm:prSet presAssocID="{D4D44FEB-7712-4CBE-A29C-193A0D93E46E}" presName="sibTrans" presStyleCnt="0"/>
      <dgm:spPr/>
    </dgm:pt>
    <dgm:pt modelId="{C80BD7B8-09ED-48A4-BC95-BE720E713A3D}" type="pres">
      <dgm:prSet presAssocID="{A94F7B63-AED6-4B9A-BC81-D176DC17884F}" presName="compNode" presStyleCnt="0"/>
      <dgm:spPr/>
    </dgm:pt>
    <dgm:pt modelId="{8FBEC5D2-90B2-4836-BEEF-D87C07B1A528}" type="pres">
      <dgm:prSet presAssocID="{A94F7B63-AED6-4B9A-BC81-D176DC17884F}" presName="bgRect" presStyleLbl="bgShp" presStyleIdx="2" presStyleCnt="7"/>
      <dgm:spPr/>
    </dgm:pt>
    <dgm:pt modelId="{AC42E869-E73D-43BE-81F1-FAC2CA48197C}" type="pres">
      <dgm:prSet presAssocID="{A94F7B63-AED6-4B9A-BC81-D176DC17884F}" presName="iconRect" presStyleLbl="node1" presStyleIdx="2" presStyleCnt="7"/>
      <dgm:spPr>
        <a:blipFill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Watering pot"/>
        </a:ext>
      </dgm:extLst>
    </dgm:pt>
    <dgm:pt modelId="{987C8F63-01C0-4ADD-8192-AF19502057E8}" type="pres">
      <dgm:prSet presAssocID="{A94F7B63-AED6-4B9A-BC81-D176DC17884F}" presName="spaceRect" presStyleCnt="0"/>
      <dgm:spPr/>
    </dgm:pt>
    <dgm:pt modelId="{2B825CF8-79BD-490A-ACC9-E24216925334}" type="pres">
      <dgm:prSet presAssocID="{A94F7B63-AED6-4B9A-BC81-D176DC17884F}" presName="parTx" presStyleLbl="revTx" presStyleIdx="2" presStyleCnt="7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A84952F7-8638-4CB1-A690-6053B8E05DA9}" type="pres">
      <dgm:prSet presAssocID="{D656B52A-EFC5-4BD5-8BCE-398DC80F27A9}" presName="sibTrans" presStyleCnt="0"/>
      <dgm:spPr/>
    </dgm:pt>
    <dgm:pt modelId="{8EFD81D6-6948-412E-9C88-F17B036B5166}" type="pres">
      <dgm:prSet presAssocID="{9BB24F5C-245A-44A6-9666-A42ACE74DB77}" presName="compNode" presStyleCnt="0"/>
      <dgm:spPr/>
    </dgm:pt>
    <dgm:pt modelId="{C71E31DC-E3EB-46A7-82E3-A51C14E33961}" type="pres">
      <dgm:prSet presAssocID="{9BB24F5C-245A-44A6-9666-A42ACE74DB77}" presName="bgRect" presStyleLbl="bgShp" presStyleIdx="3" presStyleCnt="7"/>
      <dgm:spPr/>
    </dgm:pt>
    <dgm:pt modelId="{D9A896F3-C2AA-4132-A87E-66AC365B1A02}" type="pres">
      <dgm:prSet presAssocID="{9BB24F5C-245A-44A6-9666-A42ACE74DB77}" presName="iconRect" presStyleLbl="node1" presStyleIdx="3" presStyleCnt="7"/>
      <dgm:spPr>
        <a:blipFill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Seeds"/>
        </a:ext>
      </dgm:extLst>
    </dgm:pt>
    <dgm:pt modelId="{92164104-97F7-4FDC-A626-1D04B26F2DA6}" type="pres">
      <dgm:prSet presAssocID="{9BB24F5C-245A-44A6-9666-A42ACE74DB77}" presName="spaceRect" presStyleCnt="0"/>
      <dgm:spPr/>
    </dgm:pt>
    <dgm:pt modelId="{B97EBC7B-52FA-454F-B93A-AFCF9C84A213}" type="pres">
      <dgm:prSet presAssocID="{9BB24F5C-245A-44A6-9666-A42ACE74DB77}" presName="parTx" presStyleLbl="revTx" presStyleIdx="3" presStyleCnt="7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A2BA3AC5-4FAF-464D-8057-9328D5F92749}" type="pres">
      <dgm:prSet presAssocID="{1EB9CD1D-E52B-495E-956D-5F71FEFED11E}" presName="sibTrans" presStyleCnt="0"/>
      <dgm:spPr/>
    </dgm:pt>
    <dgm:pt modelId="{EDCEFE93-8D1B-4CBC-9550-29DAF3D75773}" type="pres">
      <dgm:prSet presAssocID="{3973C3A1-A3C8-4D49-AF55-B9D5BD157F13}" presName="compNode" presStyleCnt="0"/>
      <dgm:spPr/>
    </dgm:pt>
    <dgm:pt modelId="{97F8F93A-29F5-44BA-93B5-1E44562AEEDC}" type="pres">
      <dgm:prSet presAssocID="{3973C3A1-A3C8-4D49-AF55-B9D5BD157F13}" presName="bgRect" presStyleLbl="bgShp" presStyleIdx="4" presStyleCnt="7"/>
      <dgm:spPr/>
    </dgm:pt>
    <dgm:pt modelId="{051B1988-8D09-43E8-B1B4-C34FFAC686C6}" type="pres">
      <dgm:prSet presAssocID="{3973C3A1-A3C8-4D49-AF55-B9D5BD157F13}" presName="iconRect" presStyleLbl="node1" presStyleIdx="4" presStyleCnt="7"/>
      <dgm:spPr>
        <a:blipFill>
          <a:blip xmlns:r="http://schemas.openxmlformats.org/officeDocument/2006/relationships"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Microscope"/>
        </a:ext>
      </dgm:extLst>
    </dgm:pt>
    <dgm:pt modelId="{47E39422-3BDB-43F9-98AA-9C0C3A6B0495}" type="pres">
      <dgm:prSet presAssocID="{3973C3A1-A3C8-4D49-AF55-B9D5BD157F13}" presName="spaceRect" presStyleCnt="0"/>
      <dgm:spPr/>
    </dgm:pt>
    <dgm:pt modelId="{F5FD673A-8DB1-4507-AB26-83CBF60678EB}" type="pres">
      <dgm:prSet presAssocID="{3973C3A1-A3C8-4D49-AF55-B9D5BD157F13}" presName="parTx" presStyleLbl="revTx" presStyleIdx="4" presStyleCnt="7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742C0E09-080A-47C0-8589-513937E75AC1}" type="pres">
      <dgm:prSet presAssocID="{A4C6CDA7-D264-41C1-8692-F0A6A16B2C93}" presName="sibTrans" presStyleCnt="0"/>
      <dgm:spPr/>
    </dgm:pt>
    <dgm:pt modelId="{CFEE77F9-38C3-4B4D-8F54-306160D00674}" type="pres">
      <dgm:prSet presAssocID="{CCFBECC2-AAE4-413C-B09D-824676C1827F}" presName="compNode" presStyleCnt="0"/>
      <dgm:spPr/>
    </dgm:pt>
    <dgm:pt modelId="{825B7BD4-483D-4061-A790-2717D9B3BF3F}" type="pres">
      <dgm:prSet presAssocID="{CCFBECC2-AAE4-413C-B09D-824676C1827F}" presName="bgRect" presStyleLbl="bgShp" presStyleIdx="5" presStyleCnt="7"/>
      <dgm:spPr/>
    </dgm:pt>
    <dgm:pt modelId="{6B81AD69-D086-45B5-BC17-376BE4C97E5C}" type="pres">
      <dgm:prSet presAssocID="{CCFBECC2-AAE4-413C-B09D-824676C1827F}" presName="iconRect" presStyleLbl="node1" presStyleIdx="5" presStyleCnt="7"/>
      <dgm:spPr>
        <a:blipFill>
          <a:blip xmlns:r="http://schemas.openxmlformats.org/officeDocument/2006/relationships"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Scientist"/>
        </a:ext>
      </dgm:extLst>
    </dgm:pt>
    <dgm:pt modelId="{6CE60353-D668-45D8-9CF4-4CDF63814D36}" type="pres">
      <dgm:prSet presAssocID="{CCFBECC2-AAE4-413C-B09D-824676C1827F}" presName="spaceRect" presStyleCnt="0"/>
      <dgm:spPr/>
    </dgm:pt>
    <dgm:pt modelId="{38D16AC0-9B6F-4137-BD9E-9275A9879D89}" type="pres">
      <dgm:prSet presAssocID="{CCFBECC2-AAE4-413C-B09D-824676C1827F}" presName="parTx" presStyleLbl="revTx" presStyleIdx="5" presStyleCnt="7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B44BF39E-B2C2-414C-86DA-A578E4E8A0DE}" type="pres">
      <dgm:prSet presAssocID="{BBBF8DD6-270C-4AC0-9335-20AAF69E7960}" presName="sibTrans" presStyleCnt="0"/>
      <dgm:spPr/>
    </dgm:pt>
    <dgm:pt modelId="{0FC17689-C91D-4549-AD62-B958796D61B8}" type="pres">
      <dgm:prSet presAssocID="{B7EBE4BC-580A-4BE7-B800-5961A75C6A01}" presName="compNode" presStyleCnt="0"/>
      <dgm:spPr/>
    </dgm:pt>
    <dgm:pt modelId="{5FDA56E5-7968-4205-A745-0610F4F68301}" type="pres">
      <dgm:prSet presAssocID="{B7EBE4BC-580A-4BE7-B800-5961A75C6A01}" presName="bgRect" presStyleLbl="bgShp" presStyleIdx="6" presStyleCnt="7" custLinFactNeighborX="425" custLinFactNeighborY="5900"/>
      <dgm:spPr/>
    </dgm:pt>
    <dgm:pt modelId="{BEC610CA-3B1B-4F5A-AA08-3FD17CC289BB}" type="pres">
      <dgm:prSet presAssocID="{B7EBE4BC-580A-4BE7-B800-5961A75C6A01}" presName="iconRect" presStyleLbl="node1" presStyleIdx="6" presStyleCnt="7"/>
      <dgm:spPr>
        <a:blipFill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Seeds"/>
        </a:ext>
      </dgm:extLst>
    </dgm:pt>
    <dgm:pt modelId="{615FA9E3-34BF-4010-845F-36D00DC7A379}" type="pres">
      <dgm:prSet presAssocID="{B7EBE4BC-580A-4BE7-B800-5961A75C6A01}" presName="spaceRect" presStyleCnt="0"/>
      <dgm:spPr/>
    </dgm:pt>
    <dgm:pt modelId="{03692BB7-C657-492F-A51C-D4DF4354C354}" type="pres">
      <dgm:prSet presAssocID="{B7EBE4BC-580A-4BE7-B800-5961A75C6A01}" presName="parTx" presStyleLbl="revTx" presStyleIdx="6" presStyleCnt="7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2F226DE4-8BC7-4F33-AD22-187A7EF44F42}" srcId="{A1717CA5-AC55-4AFC-990D-98CA0D044A90}" destId="{A94F7B63-AED6-4B9A-BC81-D176DC17884F}" srcOrd="2" destOrd="0" parTransId="{8AB722AF-A72E-4D3F-896B-A177667F5FC7}" sibTransId="{D656B52A-EFC5-4BD5-8BCE-398DC80F27A9}"/>
    <dgm:cxn modelId="{DA8503B4-54E4-4D5D-B777-8D702B064534}" type="presOf" srcId="{A94F7B63-AED6-4B9A-BC81-D176DC17884F}" destId="{2B825CF8-79BD-490A-ACC9-E24216925334}" srcOrd="0" destOrd="0" presId="urn:microsoft.com/office/officeart/2018/2/layout/IconVerticalSolidList"/>
    <dgm:cxn modelId="{53B29E0A-CC09-4EC3-8478-0682D68F8AE6}" srcId="{A1717CA5-AC55-4AFC-990D-98CA0D044A90}" destId="{B7EBE4BC-580A-4BE7-B800-5961A75C6A01}" srcOrd="6" destOrd="0" parTransId="{5987E529-82F4-4DB3-BF47-152642A557DA}" sibTransId="{8A570D1A-0AD6-4221-8FCA-EAB794A41EB1}"/>
    <dgm:cxn modelId="{3C23A0C7-7767-45C4-ADF9-F5F9A981C506}" srcId="{A1717CA5-AC55-4AFC-990D-98CA0D044A90}" destId="{3973C3A1-A3C8-4D49-AF55-B9D5BD157F13}" srcOrd="4" destOrd="0" parTransId="{F8347C29-D8E2-427E-B8B4-BD654DE219B2}" sibTransId="{A4C6CDA7-D264-41C1-8692-F0A6A16B2C93}"/>
    <dgm:cxn modelId="{F52933FD-7AE7-4CF2-B80D-E32C6C0F794F}" type="presOf" srcId="{A1717CA5-AC55-4AFC-990D-98CA0D044A90}" destId="{72B73D87-97BF-4A23-A8ED-4AFC363034E0}" srcOrd="0" destOrd="0" presId="urn:microsoft.com/office/officeart/2018/2/layout/IconVerticalSolidList"/>
    <dgm:cxn modelId="{99977FD9-8C4F-4846-9E36-A11C84426C76}" srcId="{A1717CA5-AC55-4AFC-990D-98CA0D044A90}" destId="{7980E17F-589F-407A-8FE9-3F80D5950DE8}" srcOrd="0" destOrd="0" parTransId="{8FB989DF-B704-4FB2-8EDF-CF02D2E32EAD}" sibTransId="{AC9939B5-5CC3-4637-B157-CD3B5CD1849D}"/>
    <dgm:cxn modelId="{6E949504-74D0-45D9-BC02-F59EB547CF77}" type="presOf" srcId="{9BB24F5C-245A-44A6-9666-A42ACE74DB77}" destId="{B97EBC7B-52FA-454F-B93A-AFCF9C84A213}" srcOrd="0" destOrd="0" presId="urn:microsoft.com/office/officeart/2018/2/layout/IconVerticalSolidList"/>
    <dgm:cxn modelId="{A83FAB93-21C4-4BC5-85C0-B08F6D84ADE9}" type="presOf" srcId="{02A22C5F-64E5-4D00-8B84-E0B1E626188E}" destId="{B659B54A-78E1-4770-B00E-22FD895EF4A1}" srcOrd="0" destOrd="0" presId="urn:microsoft.com/office/officeart/2018/2/layout/IconVerticalSolidList"/>
    <dgm:cxn modelId="{450ECE81-ED1D-4B65-956D-046003BF08E4}" srcId="{A1717CA5-AC55-4AFC-990D-98CA0D044A90}" destId="{9BB24F5C-245A-44A6-9666-A42ACE74DB77}" srcOrd="3" destOrd="0" parTransId="{B03DCB12-0489-4925-A9F4-F8BBC7B055CD}" sibTransId="{1EB9CD1D-E52B-495E-956D-5F71FEFED11E}"/>
    <dgm:cxn modelId="{76D77204-BF55-4089-A92B-0A0DDC5B76A4}" type="presOf" srcId="{CCFBECC2-AAE4-413C-B09D-824676C1827F}" destId="{38D16AC0-9B6F-4137-BD9E-9275A9879D89}" srcOrd="0" destOrd="0" presId="urn:microsoft.com/office/officeart/2018/2/layout/IconVerticalSolidList"/>
    <dgm:cxn modelId="{3D68449A-ED9D-46F1-B2EE-417998E678E8}" type="presOf" srcId="{7980E17F-589F-407A-8FE9-3F80D5950DE8}" destId="{D8C96C00-0BA5-4A0E-95E3-16A1ED4BAA64}" srcOrd="0" destOrd="0" presId="urn:microsoft.com/office/officeart/2018/2/layout/IconVerticalSolidList"/>
    <dgm:cxn modelId="{B12CD6B4-302D-45D2-82B3-DFA6690613B3}" type="presOf" srcId="{B7EBE4BC-580A-4BE7-B800-5961A75C6A01}" destId="{03692BB7-C657-492F-A51C-D4DF4354C354}" srcOrd="0" destOrd="0" presId="urn:microsoft.com/office/officeart/2018/2/layout/IconVerticalSolidList"/>
    <dgm:cxn modelId="{D4B215A9-713B-4A78-85C0-D9A27117ECBC}" type="presOf" srcId="{3973C3A1-A3C8-4D49-AF55-B9D5BD157F13}" destId="{F5FD673A-8DB1-4507-AB26-83CBF60678EB}" srcOrd="0" destOrd="0" presId="urn:microsoft.com/office/officeart/2018/2/layout/IconVerticalSolidList"/>
    <dgm:cxn modelId="{04F1FF89-644E-446F-8F0B-CCE111CA94EC}" srcId="{A1717CA5-AC55-4AFC-990D-98CA0D044A90}" destId="{02A22C5F-64E5-4D00-8B84-E0B1E626188E}" srcOrd="1" destOrd="0" parTransId="{54E476F7-2467-4BA4-B65A-2F5ED20076E7}" sibTransId="{D4D44FEB-7712-4CBE-A29C-193A0D93E46E}"/>
    <dgm:cxn modelId="{2B96F2C8-487F-403C-816F-B2855317A613}" srcId="{A1717CA5-AC55-4AFC-990D-98CA0D044A90}" destId="{CCFBECC2-AAE4-413C-B09D-824676C1827F}" srcOrd="5" destOrd="0" parTransId="{1C2A78A9-7048-41F8-8798-9F41FE6A8B16}" sibTransId="{BBBF8DD6-270C-4AC0-9335-20AAF69E7960}"/>
    <dgm:cxn modelId="{89EB436C-53C3-4762-BBFC-D0DA02ECBFFC}" type="presParOf" srcId="{72B73D87-97BF-4A23-A8ED-4AFC363034E0}" destId="{22AA2FFE-8B57-44F2-8181-B0D84BC1EF5C}" srcOrd="0" destOrd="0" presId="urn:microsoft.com/office/officeart/2018/2/layout/IconVerticalSolidList"/>
    <dgm:cxn modelId="{DC49C66D-346D-4AA1-8B9E-B4CF14FB820A}" type="presParOf" srcId="{22AA2FFE-8B57-44F2-8181-B0D84BC1EF5C}" destId="{146B02A6-72F9-460E-B4B8-7E54E0716CA6}" srcOrd="0" destOrd="0" presId="urn:microsoft.com/office/officeart/2018/2/layout/IconVerticalSolidList"/>
    <dgm:cxn modelId="{D9C8728E-190D-4E44-B0D3-0B6BAAF5EF6B}" type="presParOf" srcId="{22AA2FFE-8B57-44F2-8181-B0D84BC1EF5C}" destId="{67A94173-3AB0-4C24-B3B6-F318011429B1}" srcOrd="1" destOrd="0" presId="urn:microsoft.com/office/officeart/2018/2/layout/IconVerticalSolidList"/>
    <dgm:cxn modelId="{2957288F-57C4-4C83-8616-6A4A840D10F8}" type="presParOf" srcId="{22AA2FFE-8B57-44F2-8181-B0D84BC1EF5C}" destId="{A1C84260-1CBD-40C0-ADA4-C172F7421501}" srcOrd="2" destOrd="0" presId="urn:microsoft.com/office/officeart/2018/2/layout/IconVerticalSolidList"/>
    <dgm:cxn modelId="{6CEE64B6-F170-4D2E-9775-FEAC8DDCF011}" type="presParOf" srcId="{22AA2FFE-8B57-44F2-8181-B0D84BC1EF5C}" destId="{D8C96C00-0BA5-4A0E-95E3-16A1ED4BAA64}" srcOrd="3" destOrd="0" presId="urn:microsoft.com/office/officeart/2018/2/layout/IconVerticalSolidList"/>
    <dgm:cxn modelId="{7D97D9F9-480F-4DFD-B94A-92736B766F40}" type="presParOf" srcId="{72B73D87-97BF-4A23-A8ED-4AFC363034E0}" destId="{2533DF40-6978-41F7-84D7-DEE3D72A880B}" srcOrd="1" destOrd="0" presId="urn:microsoft.com/office/officeart/2018/2/layout/IconVerticalSolidList"/>
    <dgm:cxn modelId="{CF662154-524E-45C4-BC4E-721F949C6020}" type="presParOf" srcId="{72B73D87-97BF-4A23-A8ED-4AFC363034E0}" destId="{ECD88A78-AD0C-4987-947A-0F02E119ACBA}" srcOrd="2" destOrd="0" presId="urn:microsoft.com/office/officeart/2018/2/layout/IconVerticalSolidList"/>
    <dgm:cxn modelId="{EBA9CBAB-C6C0-4BCD-BC89-242E391B4F70}" type="presParOf" srcId="{ECD88A78-AD0C-4987-947A-0F02E119ACBA}" destId="{678F1D44-25F6-4D23-9B49-D8C3CF42080C}" srcOrd="0" destOrd="0" presId="urn:microsoft.com/office/officeart/2018/2/layout/IconVerticalSolidList"/>
    <dgm:cxn modelId="{B26FDBC4-1E05-4FDA-A91F-164E6A458D82}" type="presParOf" srcId="{ECD88A78-AD0C-4987-947A-0F02E119ACBA}" destId="{879743C1-598F-4341-900C-ED453CCBD032}" srcOrd="1" destOrd="0" presId="urn:microsoft.com/office/officeart/2018/2/layout/IconVerticalSolidList"/>
    <dgm:cxn modelId="{2633134F-C3D5-4633-83BC-7FD4DF54B097}" type="presParOf" srcId="{ECD88A78-AD0C-4987-947A-0F02E119ACBA}" destId="{C57759AF-199A-4E28-A8FB-5BF5A33F367E}" srcOrd="2" destOrd="0" presId="urn:microsoft.com/office/officeart/2018/2/layout/IconVerticalSolidList"/>
    <dgm:cxn modelId="{E20FD1D5-6B72-45C4-86AE-672C69777148}" type="presParOf" srcId="{ECD88A78-AD0C-4987-947A-0F02E119ACBA}" destId="{B659B54A-78E1-4770-B00E-22FD895EF4A1}" srcOrd="3" destOrd="0" presId="urn:microsoft.com/office/officeart/2018/2/layout/IconVerticalSolidList"/>
    <dgm:cxn modelId="{A303FC31-8FB9-48E6-A120-C0A82A37EE54}" type="presParOf" srcId="{72B73D87-97BF-4A23-A8ED-4AFC363034E0}" destId="{EC96A679-91F2-4364-84EC-F89A3B4AB741}" srcOrd="3" destOrd="0" presId="urn:microsoft.com/office/officeart/2018/2/layout/IconVerticalSolidList"/>
    <dgm:cxn modelId="{18BFFBD4-6F83-4C97-91FD-140FD82F8D12}" type="presParOf" srcId="{72B73D87-97BF-4A23-A8ED-4AFC363034E0}" destId="{C80BD7B8-09ED-48A4-BC95-BE720E713A3D}" srcOrd="4" destOrd="0" presId="urn:microsoft.com/office/officeart/2018/2/layout/IconVerticalSolidList"/>
    <dgm:cxn modelId="{C248D223-ECA8-48F0-A1DD-E1EF4FC31A26}" type="presParOf" srcId="{C80BD7B8-09ED-48A4-BC95-BE720E713A3D}" destId="{8FBEC5D2-90B2-4836-BEEF-D87C07B1A528}" srcOrd="0" destOrd="0" presId="urn:microsoft.com/office/officeart/2018/2/layout/IconVerticalSolidList"/>
    <dgm:cxn modelId="{4DC74093-F5FE-4DF5-BA40-C46189CD4D15}" type="presParOf" srcId="{C80BD7B8-09ED-48A4-BC95-BE720E713A3D}" destId="{AC42E869-E73D-43BE-81F1-FAC2CA48197C}" srcOrd="1" destOrd="0" presId="urn:microsoft.com/office/officeart/2018/2/layout/IconVerticalSolidList"/>
    <dgm:cxn modelId="{E06D06F9-691C-4363-809D-3671BF8DF498}" type="presParOf" srcId="{C80BD7B8-09ED-48A4-BC95-BE720E713A3D}" destId="{987C8F63-01C0-4ADD-8192-AF19502057E8}" srcOrd="2" destOrd="0" presId="urn:microsoft.com/office/officeart/2018/2/layout/IconVerticalSolidList"/>
    <dgm:cxn modelId="{63A18041-FC68-4180-AF0B-7B2DDE3F7E83}" type="presParOf" srcId="{C80BD7B8-09ED-48A4-BC95-BE720E713A3D}" destId="{2B825CF8-79BD-490A-ACC9-E24216925334}" srcOrd="3" destOrd="0" presId="urn:microsoft.com/office/officeart/2018/2/layout/IconVerticalSolidList"/>
    <dgm:cxn modelId="{11698BFF-A4E2-4521-A8F7-54F1AA6D0948}" type="presParOf" srcId="{72B73D87-97BF-4A23-A8ED-4AFC363034E0}" destId="{A84952F7-8638-4CB1-A690-6053B8E05DA9}" srcOrd="5" destOrd="0" presId="urn:microsoft.com/office/officeart/2018/2/layout/IconVerticalSolidList"/>
    <dgm:cxn modelId="{C782E3F2-8297-4C3C-BBB4-F86CBDCB4F7C}" type="presParOf" srcId="{72B73D87-97BF-4A23-A8ED-4AFC363034E0}" destId="{8EFD81D6-6948-412E-9C88-F17B036B5166}" srcOrd="6" destOrd="0" presId="urn:microsoft.com/office/officeart/2018/2/layout/IconVerticalSolidList"/>
    <dgm:cxn modelId="{9284F5DE-C321-4B24-BBB0-87CFB8A2C43C}" type="presParOf" srcId="{8EFD81D6-6948-412E-9C88-F17B036B5166}" destId="{C71E31DC-E3EB-46A7-82E3-A51C14E33961}" srcOrd="0" destOrd="0" presId="urn:microsoft.com/office/officeart/2018/2/layout/IconVerticalSolidList"/>
    <dgm:cxn modelId="{97F7A2F8-53FB-4CC6-BC23-942A7A282F36}" type="presParOf" srcId="{8EFD81D6-6948-412E-9C88-F17B036B5166}" destId="{D9A896F3-C2AA-4132-A87E-66AC365B1A02}" srcOrd="1" destOrd="0" presId="urn:microsoft.com/office/officeart/2018/2/layout/IconVerticalSolidList"/>
    <dgm:cxn modelId="{91939ADC-5F20-48AB-A909-A076604255F8}" type="presParOf" srcId="{8EFD81D6-6948-412E-9C88-F17B036B5166}" destId="{92164104-97F7-4FDC-A626-1D04B26F2DA6}" srcOrd="2" destOrd="0" presId="urn:microsoft.com/office/officeart/2018/2/layout/IconVerticalSolidList"/>
    <dgm:cxn modelId="{E15BE86F-A512-4B5E-84D3-7E66DC4B2F4F}" type="presParOf" srcId="{8EFD81D6-6948-412E-9C88-F17B036B5166}" destId="{B97EBC7B-52FA-454F-B93A-AFCF9C84A213}" srcOrd="3" destOrd="0" presId="urn:microsoft.com/office/officeart/2018/2/layout/IconVerticalSolidList"/>
    <dgm:cxn modelId="{245D4713-D3CC-43BA-8C3F-3FB8BD14DC69}" type="presParOf" srcId="{72B73D87-97BF-4A23-A8ED-4AFC363034E0}" destId="{A2BA3AC5-4FAF-464D-8057-9328D5F92749}" srcOrd="7" destOrd="0" presId="urn:microsoft.com/office/officeart/2018/2/layout/IconVerticalSolidList"/>
    <dgm:cxn modelId="{FB8E02A7-70A2-44CE-A38C-26ADED6E15D9}" type="presParOf" srcId="{72B73D87-97BF-4A23-A8ED-4AFC363034E0}" destId="{EDCEFE93-8D1B-4CBC-9550-29DAF3D75773}" srcOrd="8" destOrd="0" presId="urn:microsoft.com/office/officeart/2018/2/layout/IconVerticalSolidList"/>
    <dgm:cxn modelId="{48E9AB26-B698-46F7-8102-339C399141BC}" type="presParOf" srcId="{EDCEFE93-8D1B-4CBC-9550-29DAF3D75773}" destId="{97F8F93A-29F5-44BA-93B5-1E44562AEEDC}" srcOrd="0" destOrd="0" presId="urn:microsoft.com/office/officeart/2018/2/layout/IconVerticalSolidList"/>
    <dgm:cxn modelId="{B3C8AD38-FA87-45B2-9228-2ECF04E2BC8C}" type="presParOf" srcId="{EDCEFE93-8D1B-4CBC-9550-29DAF3D75773}" destId="{051B1988-8D09-43E8-B1B4-C34FFAC686C6}" srcOrd="1" destOrd="0" presId="urn:microsoft.com/office/officeart/2018/2/layout/IconVerticalSolidList"/>
    <dgm:cxn modelId="{A271FB78-1A09-468E-8061-42E469095AC3}" type="presParOf" srcId="{EDCEFE93-8D1B-4CBC-9550-29DAF3D75773}" destId="{47E39422-3BDB-43F9-98AA-9C0C3A6B0495}" srcOrd="2" destOrd="0" presId="urn:microsoft.com/office/officeart/2018/2/layout/IconVerticalSolidList"/>
    <dgm:cxn modelId="{A8AB4B72-D9CB-4363-9D3C-5DBC3378C38F}" type="presParOf" srcId="{EDCEFE93-8D1B-4CBC-9550-29DAF3D75773}" destId="{F5FD673A-8DB1-4507-AB26-83CBF60678EB}" srcOrd="3" destOrd="0" presId="urn:microsoft.com/office/officeart/2018/2/layout/IconVerticalSolidList"/>
    <dgm:cxn modelId="{B358FC8B-70B3-4363-B37C-42BFDE6696AA}" type="presParOf" srcId="{72B73D87-97BF-4A23-A8ED-4AFC363034E0}" destId="{742C0E09-080A-47C0-8589-513937E75AC1}" srcOrd="9" destOrd="0" presId="urn:microsoft.com/office/officeart/2018/2/layout/IconVerticalSolidList"/>
    <dgm:cxn modelId="{9BD24E1E-3BDE-4A98-8728-36AE462A60C7}" type="presParOf" srcId="{72B73D87-97BF-4A23-A8ED-4AFC363034E0}" destId="{CFEE77F9-38C3-4B4D-8F54-306160D00674}" srcOrd="10" destOrd="0" presId="urn:microsoft.com/office/officeart/2018/2/layout/IconVerticalSolidList"/>
    <dgm:cxn modelId="{7EAA039B-99B3-4759-8095-8B91A3EADCEA}" type="presParOf" srcId="{CFEE77F9-38C3-4B4D-8F54-306160D00674}" destId="{825B7BD4-483D-4061-A790-2717D9B3BF3F}" srcOrd="0" destOrd="0" presId="urn:microsoft.com/office/officeart/2018/2/layout/IconVerticalSolidList"/>
    <dgm:cxn modelId="{10B49617-AB1C-4856-B54C-C012FAFC547E}" type="presParOf" srcId="{CFEE77F9-38C3-4B4D-8F54-306160D00674}" destId="{6B81AD69-D086-45B5-BC17-376BE4C97E5C}" srcOrd="1" destOrd="0" presId="urn:microsoft.com/office/officeart/2018/2/layout/IconVerticalSolidList"/>
    <dgm:cxn modelId="{613F8D6C-DD93-4CA1-928E-E1C486FB5E9E}" type="presParOf" srcId="{CFEE77F9-38C3-4B4D-8F54-306160D00674}" destId="{6CE60353-D668-45D8-9CF4-4CDF63814D36}" srcOrd="2" destOrd="0" presId="urn:microsoft.com/office/officeart/2018/2/layout/IconVerticalSolidList"/>
    <dgm:cxn modelId="{1C2E7002-A97D-42B4-AF1C-B7B8DF536697}" type="presParOf" srcId="{CFEE77F9-38C3-4B4D-8F54-306160D00674}" destId="{38D16AC0-9B6F-4137-BD9E-9275A9879D89}" srcOrd="3" destOrd="0" presId="urn:microsoft.com/office/officeart/2018/2/layout/IconVerticalSolidList"/>
    <dgm:cxn modelId="{C9B2097D-DEA5-4699-8C3A-CFD177662612}" type="presParOf" srcId="{72B73D87-97BF-4A23-A8ED-4AFC363034E0}" destId="{B44BF39E-B2C2-414C-86DA-A578E4E8A0DE}" srcOrd="11" destOrd="0" presId="urn:microsoft.com/office/officeart/2018/2/layout/IconVerticalSolidList"/>
    <dgm:cxn modelId="{D6D6AA69-6228-4507-9FDE-2B8F1A9D2B3E}" type="presParOf" srcId="{72B73D87-97BF-4A23-A8ED-4AFC363034E0}" destId="{0FC17689-C91D-4549-AD62-B958796D61B8}" srcOrd="12" destOrd="0" presId="urn:microsoft.com/office/officeart/2018/2/layout/IconVerticalSolidList"/>
    <dgm:cxn modelId="{F8D36F75-FAA2-46C1-9872-91D844F53D9E}" type="presParOf" srcId="{0FC17689-C91D-4549-AD62-B958796D61B8}" destId="{5FDA56E5-7968-4205-A745-0610F4F68301}" srcOrd="0" destOrd="0" presId="urn:microsoft.com/office/officeart/2018/2/layout/IconVerticalSolidList"/>
    <dgm:cxn modelId="{94E2C0F5-BCEE-44DB-A637-1C1924819B2E}" type="presParOf" srcId="{0FC17689-C91D-4549-AD62-B958796D61B8}" destId="{BEC610CA-3B1B-4F5A-AA08-3FD17CC289BB}" srcOrd="1" destOrd="0" presId="urn:microsoft.com/office/officeart/2018/2/layout/IconVerticalSolidList"/>
    <dgm:cxn modelId="{034B9040-4807-4400-BEFF-225E20A9453B}" type="presParOf" srcId="{0FC17689-C91D-4549-AD62-B958796D61B8}" destId="{615FA9E3-34BF-4010-845F-36D00DC7A379}" srcOrd="2" destOrd="0" presId="urn:microsoft.com/office/officeart/2018/2/layout/IconVerticalSolidList"/>
    <dgm:cxn modelId="{4B938FE1-A8A2-423E-A924-83071C8BE41B}" type="presParOf" srcId="{0FC17689-C91D-4549-AD62-B958796D61B8}" destId="{03692BB7-C657-492F-A51C-D4DF4354C35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6EC05F-55AE-43C8-988B-68D43E040525}">
      <dsp:nvSpPr>
        <dsp:cNvPr id="0" name=""/>
        <dsp:cNvSpPr/>
      </dsp:nvSpPr>
      <dsp:spPr>
        <a:xfrm>
          <a:off x="0" y="315"/>
          <a:ext cx="9905039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8CDE19-5095-47D6-875F-7150E71E3C7C}">
      <dsp:nvSpPr>
        <dsp:cNvPr id="0" name=""/>
        <dsp:cNvSpPr/>
      </dsp:nvSpPr>
      <dsp:spPr>
        <a:xfrm rot="10800000" flipV="1">
          <a:off x="0" y="0"/>
          <a:ext cx="9496654" cy="10513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kern="1200">
              <a:latin typeface="Times New Roman"/>
              <a:cs typeface="Times New Roman"/>
            </a:rPr>
            <a:t>This project is a provisional study of unique soil from various places.</a:t>
          </a:r>
        </a:p>
      </dsp:txBody>
      <dsp:txXfrm rot="-10800000">
        <a:off x="0" y="0"/>
        <a:ext cx="9496654" cy="1051376"/>
      </dsp:txXfrm>
    </dsp:sp>
    <dsp:sp modelId="{0D9AE5B2-1B5E-4248-9139-133794B347C6}">
      <dsp:nvSpPr>
        <dsp:cNvPr id="0" name=""/>
        <dsp:cNvSpPr/>
      </dsp:nvSpPr>
      <dsp:spPr>
        <a:xfrm>
          <a:off x="0" y="1051691"/>
          <a:ext cx="9905039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CCC6A9-A48F-4936-A0A6-5C51236DD6E3}">
      <dsp:nvSpPr>
        <dsp:cNvPr id="0" name=""/>
        <dsp:cNvSpPr/>
      </dsp:nvSpPr>
      <dsp:spPr>
        <a:xfrm>
          <a:off x="0" y="1051691"/>
          <a:ext cx="9905039" cy="1714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kern="1200">
              <a:latin typeface="Times New Roman"/>
              <a:cs typeface="Times New Roman"/>
            </a:rPr>
            <a:t>Comparison of soil from different areas and studying different parameters such as a) nutrient content, b) pH value, c) moisture content, d) water holding capacity, e) soil color.</a:t>
          </a:r>
        </a:p>
      </dsp:txBody>
      <dsp:txXfrm>
        <a:off x="0" y="1051691"/>
        <a:ext cx="9905039" cy="1714260"/>
      </dsp:txXfrm>
    </dsp:sp>
    <dsp:sp modelId="{14A173B5-9826-4D19-8604-37F2508A8A86}">
      <dsp:nvSpPr>
        <dsp:cNvPr id="0" name=""/>
        <dsp:cNvSpPr/>
      </dsp:nvSpPr>
      <dsp:spPr>
        <a:xfrm>
          <a:off x="0" y="2765951"/>
          <a:ext cx="9905039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D7D431-CE85-4159-9CA9-DB79F772C0F4}">
      <dsp:nvSpPr>
        <dsp:cNvPr id="0" name=""/>
        <dsp:cNvSpPr/>
      </dsp:nvSpPr>
      <dsp:spPr>
        <a:xfrm>
          <a:off x="0" y="2765951"/>
          <a:ext cx="9409489" cy="14340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400" b="0" kern="1200">
              <a:latin typeface="Times New Roman"/>
              <a:cs typeface="Times New Roman"/>
            </a:rPr>
            <a:t>Strives to recognize the quality of the soil and to discover a convincing solution.</a:t>
          </a:r>
          <a:endParaRPr lang="en-US" sz="2400" b="0" kern="1200">
            <a:latin typeface="Times New Roman"/>
            <a:cs typeface="Times New Roman"/>
          </a:endParaRPr>
        </a:p>
      </dsp:txBody>
      <dsp:txXfrm>
        <a:off x="0" y="2765951"/>
        <a:ext cx="9409489" cy="14340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6B02A6-72F9-460E-B4B8-7E54E0716CA6}">
      <dsp:nvSpPr>
        <dsp:cNvPr id="0" name=""/>
        <dsp:cNvSpPr/>
      </dsp:nvSpPr>
      <dsp:spPr>
        <a:xfrm>
          <a:off x="-76760" y="8807"/>
          <a:ext cx="11973340" cy="66705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A94173-3AB0-4C24-B3B6-F318011429B1}">
      <dsp:nvSpPr>
        <dsp:cNvPr id="0" name=""/>
        <dsp:cNvSpPr/>
      </dsp:nvSpPr>
      <dsp:spPr>
        <a:xfrm>
          <a:off x="125024" y="158895"/>
          <a:ext cx="366881" cy="366881"/>
        </a:xfrm>
        <a:prstGeom prst="rect">
          <a:avLst/>
        </a:prstGeom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C96C00-0BA5-4A0E-95E3-16A1ED4BAA64}">
      <dsp:nvSpPr>
        <dsp:cNvPr id="0" name=""/>
        <dsp:cNvSpPr/>
      </dsp:nvSpPr>
      <dsp:spPr>
        <a:xfrm>
          <a:off x="538663" y="8807"/>
          <a:ext cx="11511436" cy="6670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597" tIns="70597" rIns="70597" bIns="70597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>
              <a:latin typeface="Times New Roman"/>
              <a:cs typeface="Times New Roman"/>
            </a:rPr>
            <a:t>Loosening the soil &amp; adding optimal water &amp; vegetable-fruit peels or </a:t>
          </a:r>
          <a:r>
            <a:rPr lang="en-US" sz="1600" b="0" kern="1200">
              <a:latin typeface="Times New Roman"/>
              <a:cs typeface="Times New Roman"/>
            </a:rPr>
            <a:t>organic matter </a:t>
          </a:r>
          <a:r>
            <a:rPr lang="en-US" sz="1600" kern="1200">
              <a:latin typeface="Times New Roman"/>
              <a:cs typeface="Times New Roman"/>
            </a:rPr>
            <a:t>helps grow microorganisms and worms of the soil.</a:t>
          </a:r>
        </a:p>
      </dsp:txBody>
      <dsp:txXfrm>
        <a:off x="538663" y="8807"/>
        <a:ext cx="11511436" cy="667056"/>
      </dsp:txXfrm>
    </dsp:sp>
    <dsp:sp modelId="{678F1D44-25F6-4D23-9B49-D8C3CF42080C}">
      <dsp:nvSpPr>
        <dsp:cNvPr id="0" name=""/>
        <dsp:cNvSpPr/>
      </dsp:nvSpPr>
      <dsp:spPr>
        <a:xfrm>
          <a:off x="-76760" y="842628"/>
          <a:ext cx="11973340" cy="66705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9743C1-598F-4341-900C-ED453CCBD032}">
      <dsp:nvSpPr>
        <dsp:cNvPr id="0" name=""/>
        <dsp:cNvSpPr/>
      </dsp:nvSpPr>
      <dsp:spPr>
        <a:xfrm>
          <a:off x="125024" y="992716"/>
          <a:ext cx="366881" cy="366881"/>
        </a:xfrm>
        <a:prstGeom prst="rect">
          <a:avLst/>
        </a:prstGeom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59B54A-78E1-4770-B00E-22FD895EF4A1}">
      <dsp:nvSpPr>
        <dsp:cNvPr id="0" name=""/>
        <dsp:cNvSpPr/>
      </dsp:nvSpPr>
      <dsp:spPr>
        <a:xfrm>
          <a:off x="693690" y="842628"/>
          <a:ext cx="11201382" cy="6670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597" tIns="70597" rIns="70597" bIns="70597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>
              <a:latin typeface="Times New Roman"/>
              <a:cs typeface="Times New Roman"/>
            </a:rPr>
            <a:t>Proper irrigation </a:t>
          </a:r>
          <a:r>
            <a:rPr lang="en-US" sz="1600" kern="1200">
              <a:latin typeface="Times New Roman"/>
              <a:cs typeface="Times New Roman"/>
            </a:rPr>
            <a:t>and constant agriculture on the land strengthens the soil and increases moisture content.</a:t>
          </a:r>
        </a:p>
      </dsp:txBody>
      <dsp:txXfrm>
        <a:off x="693690" y="842628"/>
        <a:ext cx="11201382" cy="667056"/>
      </dsp:txXfrm>
    </dsp:sp>
    <dsp:sp modelId="{8FBEC5D2-90B2-4836-BEEF-D87C07B1A528}">
      <dsp:nvSpPr>
        <dsp:cNvPr id="0" name=""/>
        <dsp:cNvSpPr/>
      </dsp:nvSpPr>
      <dsp:spPr>
        <a:xfrm>
          <a:off x="-76760" y="1676449"/>
          <a:ext cx="11973340" cy="66705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42E869-E73D-43BE-81F1-FAC2CA48197C}">
      <dsp:nvSpPr>
        <dsp:cNvPr id="0" name=""/>
        <dsp:cNvSpPr/>
      </dsp:nvSpPr>
      <dsp:spPr>
        <a:xfrm>
          <a:off x="125024" y="1826537"/>
          <a:ext cx="366881" cy="366881"/>
        </a:xfrm>
        <a:prstGeom prst="rect">
          <a:avLst/>
        </a:prstGeom>
        <a:blipFill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825CF8-79BD-490A-ACC9-E24216925334}">
      <dsp:nvSpPr>
        <dsp:cNvPr id="0" name=""/>
        <dsp:cNvSpPr/>
      </dsp:nvSpPr>
      <dsp:spPr>
        <a:xfrm>
          <a:off x="693690" y="1676449"/>
          <a:ext cx="11201382" cy="6670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597" tIns="70597" rIns="70597" bIns="70597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>
              <a:latin typeface="Times New Roman"/>
              <a:cs typeface="Times New Roman"/>
            </a:rPr>
            <a:t>Adding organic manure to the soil accumulates the water holding capacity of soil.</a:t>
          </a:r>
        </a:p>
      </dsp:txBody>
      <dsp:txXfrm>
        <a:off x="693690" y="1676449"/>
        <a:ext cx="11201382" cy="667056"/>
      </dsp:txXfrm>
    </dsp:sp>
    <dsp:sp modelId="{C71E31DC-E3EB-46A7-82E3-A51C14E33961}">
      <dsp:nvSpPr>
        <dsp:cNvPr id="0" name=""/>
        <dsp:cNvSpPr/>
      </dsp:nvSpPr>
      <dsp:spPr>
        <a:xfrm>
          <a:off x="-76760" y="2510270"/>
          <a:ext cx="11973340" cy="66705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A896F3-C2AA-4132-A87E-66AC365B1A02}">
      <dsp:nvSpPr>
        <dsp:cNvPr id="0" name=""/>
        <dsp:cNvSpPr/>
      </dsp:nvSpPr>
      <dsp:spPr>
        <a:xfrm>
          <a:off x="125024" y="2660358"/>
          <a:ext cx="366881" cy="366881"/>
        </a:xfrm>
        <a:prstGeom prst="rect">
          <a:avLst/>
        </a:prstGeom>
        <a:blipFill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7EBC7B-52FA-454F-B93A-AFCF9C84A213}">
      <dsp:nvSpPr>
        <dsp:cNvPr id="0" name=""/>
        <dsp:cNvSpPr/>
      </dsp:nvSpPr>
      <dsp:spPr>
        <a:xfrm>
          <a:off x="693690" y="2510270"/>
          <a:ext cx="11201382" cy="6670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597" tIns="70597" rIns="70597" bIns="70597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>
              <a:latin typeface="Times New Roman"/>
              <a:cs typeface="Times New Roman"/>
            </a:rPr>
            <a:t>Routine check </a:t>
          </a:r>
          <a:r>
            <a:rPr lang="en-US" sz="1600" kern="1200">
              <a:latin typeface="Times New Roman"/>
              <a:cs typeface="Times New Roman"/>
            </a:rPr>
            <a:t>of the different parameters of the soil should be done.</a:t>
          </a:r>
        </a:p>
      </dsp:txBody>
      <dsp:txXfrm>
        <a:off x="693690" y="2510270"/>
        <a:ext cx="11201382" cy="667056"/>
      </dsp:txXfrm>
    </dsp:sp>
    <dsp:sp modelId="{97F8F93A-29F5-44BA-93B5-1E44562AEEDC}">
      <dsp:nvSpPr>
        <dsp:cNvPr id="0" name=""/>
        <dsp:cNvSpPr/>
      </dsp:nvSpPr>
      <dsp:spPr>
        <a:xfrm>
          <a:off x="-76760" y="3344091"/>
          <a:ext cx="11973340" cy="66705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1B1988-8D09-43E8-B1B4-C34FFAC686C6}">
      <dsp:nvSpPr>
        <dsp:cNvPr id="0" name=""/>
        <dsp:cNvSpPr/>
      </dsp:nvSpPr>
      <dsp:spPr>
        <a:xfrm>
          <a:off x="125024" y="3494179"/>
          <a:ext cx="366881" cy="366881"/>
        </a:xfrm>
        <a:prstGeom prst="rect">
          <a:avLst/>
        </a:prstGeom>
        <a:blipFill>
          <a:blip xmlns:r="http://schemas.openxmlformats.org/officeDocument/2006/relationships"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FD673A-8DB1-4507-AB26-83CBF60678EB}">
      <dsp:nvSpPr>
        <dsp:cNvPr id="0" name=""/>
        <dsp:cNvSpPr/>
      </dsp:nvSpPr>
      <dsp:spPr>
        <a:xfrm>
          <a:off x="693690" y="3344091"/>
          <a:ext cx="11201382" cy="6670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597" tIns="70597" rIns="70597" bIns="70597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>
              <a:latin typeface="Times New Roman"/>
              <a:cs typeface="Times New Roman"/>
            </a:rPr>
            <a:t>Nitrosomonas, Nitrobacter and Rhizobium are the different ways where the </a:t>
          </a:r>
          <a:r>
            <a:rPr lang="en-US" sz="1600" b="0" kern="1200">
              <a:latin typeface="Times New Roman"/>
              <a:cs typeface="Times New Roman"/>
            </a:rPr>
            <a:t>nitrogen</a:t>
          </a:r>
          <a:r>
            <a:rPr lang="en-US" sz="1600" kern="1200">
              <a:latin typeface="Times New Roman"/>
              <a:cs typeface="Times New Roman"/>
            </a:rPr>
            <a:t> content can be enriched in the soil.</a:t>
          </a:r>
        </a:p>
      </dsp:txBody>
      <dsp:txXfrm>
        <a:off x="693690" y="3344091"/>
        <a:ext cx="11201382" cy="667056"/>
      </dsp:txXfrm>
    </dsp:sp>
    <dsp:sp modelId="{825B7BD4-483D-4061-A790-2717D9B3BF3F}">
      <dsp:nvSpPr>
        <dsp:cNvPr id="0" name=""/>
        <dsp:cNvSpPr/>
      </dsp:nvSpPr>
      <dsp:spPr>
        <a:xfrm>
          <a:off x="-76760" y="4177912"/>
          <a:ext cx="11973340" cy="66705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81AD69-D086-45B5-BC17-376BE4C97E5C}">
      <dsp:nvSpPr>
        <dsp:cNvPr id="0" name=""/>
        <dsp:cNvSpPr/>
      </dsp:nvSpPr>
      <dsp:spPr>
        <a:xfrm>
          <a:off x="125024" y="4328000"/>
          <a:ext cx="366881" cy="366881"/>
        </a:xfrm>
        <a:prstGeom prst="rect">
          <a:avLst/>
        </a:prstGeom>
        <a:blipFill>
          <a:blip xmlns:r="http://schemas.openxmlformats.org/officeDocument/2006/relationships"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D16AC0-9B6F-4137-BD9E-9275A9879D89}">
      <dsp:nvSpPr>
        <dsp:cNvPr id="0" name=""/>
        <dsp:cNvSpPr/>
      </dsp:nvSpPr>
      <dsp:spPr>
        <a:xfrm>
          <a:off x="693690" y="4177912"/>
          <a:ext cx="11201382" cy="6670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597" tIns="70597" rIns="70597" bIns="70597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>
              <a:latin typeface="Times New Roman"/>
              <a:cs typeface="Times New Roman"/>
            </a:rPr>
            <a:t>Spreading organic mulch beneath plants and applying </a:t>
          </a:r>
          <a:r>
            <a:rPr lang="en-US" sz="1600" b="0" kern="1200">
              <a:latin typeface="Times New Roman"/>
              <a:cs typeface="Times New Roman"/>
            </a:rPr>
            <a:t>potassium</a:t>
          </a:r>
          <a:r>
            <a:rPr lang="en-US" sz="1600" kern="1200">
              <a:latin typeface="Times New Roman"/>
              <a:cs typeface="Times New Roman"/>
            </a:rPr>
            <a:t> fertilizer can enrich potassium content in the soil.</a:t>
          </a:r>
        </a:p>
      </dsp:txBody>
      <dsp:txXfrm>
        <a:off x="693690" y="4177912"/>
        <a:ext cx="11201382" cy="667056"/>
      </dsp:txXfrm>
    </dsp:sp>
    <dsp:sp modelId="{5FDA56E5-7968-4205-A745-0610F4F68301}">
      <dsp:nvSpPr>
        <dsp:cNvPr id="0" name=""/>
        <dsp:cNvSpPr/>
      </dsp:nvSpPr>
      <dsp:spPr>
        <a:xfrm>
          <a:off x="-25873" y="5020541"/>
          <a:ext cx="11973340" cy="66705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C610CA-3B1B-4F5A-AA08-3FD17CC289BB}">
      <dsp:nvSpPr>
        <dsp:cNvPr id="0" name=""/>
        <dsp:cNvSpPr/>
      </dsp:nvSpPr>
      <dsp:spPr>
        <a:xfrm>
          <a:off x="125024" y="5161821"/>
          <a:ext cx="366881" cy="366881"/>
        </a:xfrm>
        <a:prstGeom prst="rect">
          <a:avLst/>
        </a:prstGeom>
        <a:blipFill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692BB7-C657-492F-A51C-D4DF4354C354}">
      <dsp:nvSpPr>
        <dsp:cNvPr id="0" name=""/>
        <dsp:cNvSpPr/>
      </dsp:nvSpPr>
      <dsp:spPr>
        <a:xfrm>
          <a:off x="693690" y="5011733"/>
          <a:ext cx="11201382" cy="6670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597" tIns="70597" rIns="70597" bIns="70597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>
              <a:latin typeface="Times New Roman"/>
              <a:cs typeface="Times New Roman"/>
            </a:rPr>
            <a:t>Applying sources of </a:t>
          </a:r>
          <a:r>
            <a:rPr lang="en-US" sz="1600" b="0" kern="1200">
              <a:latin typeface="Times New Roman"/>
              <a:cs typeface="Times New Roman"/>
            </a:rPr>
            <a:t>phosphorus</a:t>
          </a:r>
          <a:r>
            <a:rPr lang="en-US" sz="1600" kern="1200">
              <a:latin typeface="Times New Roman"/>
              <a:cs typeface="Times New Roman"/>
            </a:rPr>
            <a:t> such as bone meal, manure, and phosphate-fertilizers help replenish </a:t>
          </a:r>
          <a:r>
            <a:rPr lang="en-US" sz="1600" b="0" i="0" kern="1200">
              <a:latin typeface="Times New Roman"/>
              <a:cs typeface="Times New Roman"/>
            </a:rPr>
            <a:t>phosphorous</a:t>
          </a:r>
          <a:r>
            <a:rPr lang="en-US" sz="1600" kern="1200">
              <a:latin typeface="Times New Roman"/>
              <a:cs typeface="Times New Roman"/>
            </a:rPr>
            <a:t> in the soil.</a:t>
          </a:r>
        </a:p>
      </dsp:txBody>
      <dsp:txXfrm>
        <a:off x="693690" y="5011733"/>
        <a:ext cx="11201382" cy="6670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5170C5-8F05-4668-A592-E504A1A9FC80}" type="datetimeFigureOut">
              <a:rPr lang="en-IN" smtClean="0"/>
              <a:t>16-12-2022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41F5E1-67A1-4A3B-95FF-7BDFB1EEF45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63309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ED0E6-669D-C108-9823-D2942FE770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B90609-82BD-05DF-4EE7-C331B95250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69292C-57AB-3725-6D2E-4D8F984A6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F7C3D-04B0-4650-846A-B499C0056AA7}" type="datetime1">
              <a:rPr lang="en-US" smtClean="0"/>
              <a:t>12/16/2022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65C81C-96EB-F689-CFA9-37F76F4D0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 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E3C0B8-32E8-D478-1089-5838FDBCA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4326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97056-AB65-029C-9D3B-C716EE650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5AF34F-C244-CA46-D897-24CBABF6A1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EDEA5F-9EB6-4A88-F8D1-02D1A0D51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12A33-29AC-4CC7-A881-BB45755770ED}" type="datetime1">
              <a:rPr lang="en-US" smtClean="0"/>
              <a:t>12/16/2022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1E212-B56E-4F01-EF72-96BE115C7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 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67812-52D4-BB12-CB0C-0642E852F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497624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A880B7-5AAC-C361-95CE-C869863F0B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D55972-9959-B4B2-1D8F-7398F931AA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521F4A-05FB-2478-3758-C37C51292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9AC28-EA9A-4338-A1F0-480164E986FD}" type="datetime1">
              <a:rPr lang="en-US" smtClean="0"/>
              <a:t>12/16/2022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42AA08-BCCB-7F8B-1B55-FDB309402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 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2ACB20-CD18-9311-DADC-D4BE3F4E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926184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FE6B9-36C9-6D70-739B-C50AD3A67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D52467-5B55-3137-8811-C1CB145C42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0613A6-DE21-ED0E-FFDF-539901888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BAA13-3F21-4EE4-BEC7-5A2B5F547745}" type="datetime1">
              <a:rPr lang="en-US" smtClean="0"/>
              <a:t>12/16/2022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1E001C-3F42-C97E-635C-DB1B71DFD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 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9CC29-E048-32CF-4F15-1B0A7E699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333038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B06C9-098A-87C5-1CF5-1EB007D0B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D138A8-28B6-04B5-2F85-453C7AAAD2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7A54BC-8149-2E2C-9B75-A32575673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BC917-526B-49AF-A9EE-3B94E84F1F7C}" type="datetime1">
              <a:rPr lang="en-US" smtClean="0"/>
              <a:t>12/16/2022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903A70-0BB6-D8EA-994B-C3743F2DA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 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E0D94D-2629-EE9E-7CA4-4A31A3B48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446177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759FA-F937-0474-3712-79AC03D82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FFCE8-BB90-7CBA-1E85-6721DCAA44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CAE168-7663-6220-74DF-7CC5E6EA60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AE0CDB-3AAB-C81A-8A1C-EFE3DE929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30E31-965B-4742-A2EB-753FEC18CB0E}" type="datetime1">
              <a:rPr lang="en-US" smtClean="0"/>
              <a:t>12/16/2022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3AC0D8-15BE-CDFE-3B3A-19D906923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 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BB1537-DB9D-AB3D-A78C-14B4ED306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67749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CA469-7532-B6AA-97D7-95B0C9832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14F58C-3C44-74FC-04E0-59B034633C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22CB05-D48B-9F8A-2100-5E35B1698F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118074-46D7-8B3B-109E-029EB1801D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2A71DF-E500-DCEB-8CA4-9571EF6E07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ED4D4A-3A44-CF3C-75E0-B23D86D0F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809ED-8921-41A7-88F6-09EACAC1BA1D}" type="datetime1">
              <a:rPr lang="en-US" smtClean="0"/>
              <a:t>12/16/2022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DC2955-8046-BDC7-B65C-1974844AA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 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CC2C46-3A40-36A8-DD74-BBA779EE5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757382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C52CC-7D7D-DB33-F852-10D32CB34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279BE3-24E5-9BC6-E1DC-3D1DEEB40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4513D-ADAC-447E-AF7D-BF7AA2D331FA}" type="datetime1">
              <a:rPr lang="en-US" smtClean="0"/>
              <a:t>12/16/2022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20C38C-12C3-F3DF-9848-F9AEEFE39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 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EADF22-315E-F9DF-E579-2038008C4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671048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03DD51-D2F4-93BE-0174-E2EF309C3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29EB4-9387-4D02-AF76-DFF072C902DB}" type="datetime1">
              <a:rPr lang="en-US" smtClean="0"/>
              <a:t>12/16/2022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0BBE3E-2175-4017-C723-00BB60833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 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D27C2C-B846-9246-3FA3-AA89ED0EE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007915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5E3A7-5A8D-48E3-FBD6-2FAA3629A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E1BCE5-F80F-B278-02FA-2AF491BDF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859090-76A7-C8C6-0481-EF534D6A7E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E839B8-35B1-C1CF-1312-151AE57F0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D464C-1C50-4C6B-AC88-6569ADF60309}" type="datetime1">
              <a:rPr lang="en-US" smtClean="0"/>
              <a:t>12/16/2022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4B6987-172C-B031-D209-ADE0B62D8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 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8CE0C8-1060-5E6D-F2D0-F7DECFC7C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676833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B1422-A221-6BC1-01EE-19617066E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417697-4C7B-5CD8-E3D4-100A214E0C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6995D1-79C8-0E56-6F49-D33A017519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2B2D3F-2F80-7979-9E1B-7BC742886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49D39-6F4A-4942-A1EF-DC5984B46740}" type="datetime1">
              <a:rPr lang="en-US" smtClean="0"/>
              <a:t>12/16/2022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1D9CDD-467B-E360-BBC2-483BD8D5D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 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84F65D-F68E-DF5F-D284-934D5E90E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342009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C89BC5-1455-4FD1-C179-17148FCB2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2E2248-9D8C-9D2C-20EB-D9C7111E36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80564-420C-8201-9719-B35A5748DD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1221A3-D95C-4EFC-9AC4-E573FD330ECB}" type="datetime1">
              <a:rPr lang="en-US" smtClean="0"/>
              <a:t>12/16/2022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A584C0-CDE1-53BE-7E9F-0EC538F0F7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LAKE 2022: Conservation of wetlands: ecosystem-based adaptation of climate change, December 28-30, 2022 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0151CF-CEFD-AD3F-8DE4-DC0618B1AD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414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  <p:sldLayoutId id="2147483992" r:id="rId5"/>
    <p:sldLayoutId id="2147483993" r:id="rId6"/>
    <p:sldLayoutId id="2147483994" r:id="rId7"/>
    <p:sldLayoutId id="2147483995" r:id="rId8"/>
    <p:sldLayoutId id="2147483996" r:id="rId9"/>
    <p:sldLayoutId id="2147483997" r:id="rId10"/>
    <p:sldLayoutId id="2147483998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10" Type="http://schemas.openxmlformats.org/officeDocument/2006/relationships/image" Target="../media/image30.jpeg"/><Relationship Id="rId4" Type="http://schemas.openxmlformats.org/officeDocument/2006/relationships/image" Target="../media/image24.png"/><Relationship Id="rId9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pi.nsw.gov.au/agriculture" TargetMode="External"/><Relationship Id="rId7" Type="http://schemas.openxmlformats.org/officeDocument/2006/relationships/hyperlink" Target="https://plantscience.psu.edu" TargetMode="External"/><Relationship Id="rId2" Type="http://schemas.openxmlformats.org/officeDocument/2006/relationships/hyperlink" Target="https://agriculture.vic.gov.au/farm-management/soi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hernseeds.com" TargetMode="External"/><Relationship Id="rId5" Type="http://schemas.openxmlformats.org/officeDocument/2006/relationships/hyperlink" Target="https://www.cropquest.com" TargetMode="External"/><Relationship Id="rId4" Type="http://schemas.openxmlformats.org/officeDocument/2006/relationships/hyperlink" Target="https://nrcca.cals.cornell.edu/soil/CA2/CA0212.1-3.php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9A4A94A-2DF4-056C-9CC0-6609EDFBE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516" y="757368"/>
            <a:ext cx="9404723" cy="671661"/>
          </a:xfrm>
        </p:spPr>
        <p:txBody>
          <a:bodyPr>
            <a:noAutofit/>
          </a:bodyPr>
          <a:lstStyle/>
          <a:p>
            <a:pPr algn="ctr"/>
            <a:r>
              <a:rPr lang="en-US" sz="3200" b="1">
                <a:latin typeface="Times New Roman"/>
                <a:ea typeface="+mj-lt"/>
                <a:cs typeface="Times New Roman"/>
              </a:rPr>
              <a:t>SOIL ANALYSIS</a:t>
            </a:r>
            <a:endParaRPr lang="en-US" sz="3200">
              <a:ea typeface="Calibri Light"/>
              <a:cs typeface="Calibri Ligh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457D7C-183E-2C04-ED92-7DCC0152C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5295" y="1711068"/>
            <a:ext cx="5052702" cy="109243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en-IN" sz="2600">
                <a:latin typeface="Times New Roman"/>
                <a:ea typeface="+mn-lt"/>
                <a:cs typeface="Times New Roman"/>
              </a:rPr>
              <a:t>By </a:t>
            </a:r>
            <a:r>
              <a:rPr lang="en-IN" sz="2600" err="1">
                <a:latin typeface="Times New Roman"/>
                <a:ea typeface="+mn-lt"/>
                <a:cs typeface="Times New Roman"/>
              </a:rPr>
              <a:t>Sucheth</a:t>
            </a:r>
            <a:r>
              <a:rPr lang="en-IN" sz="2600">
                <a:latin typeface="Times New Roman"/>
                <a:ea typeface="+mn-lt"/>
                <a:cs typeface="Times New Roman"/>
              </a:rPr>
              <a:t> Bhat and </a:t>
            </a:r>
            <a:r>
              <a:rPr lang="en-IN" sz="2600" err="1">
                <a:latin typeface="Times New Roman"/>
                <a:ea typeface="+mn-lt"/>
                <a:cs typeface="Times New Roman"/>
              </a:rPr>
              <a:t>Japleen</a:t>
            </a:r>
            <a:r>
              <a:rPr lang="en-IN" sz="2600">
                <a:latin typeface="Times New Roman"/>
                <a:ea typeface="+mn-lt"/>
                <a:cs typeface="Times New Roman"/>
              </a:rPr>
              <a:t> Kaur</a:t>
            </a:r>
          </a:p>
          <a:p>
            <a:pPr marL="0" indent="0" algn="ctr">
              <a:buNone/>
            </a:pPr>
            <a:r>
              <a:rPr lang="en-IN" sz="2600">
                <a:latin typeface="Times New Roman"/>
                <a:ea typeface="+mn-lt"/>
                <a:cs typeface="Times New Roman"/>
              </a:rPr>
              <a:t>Grade VIII</a:t>
            </a:r>
            <a:endParaRPr lang="en-US" sz="2600">
              <a:ea typeface="Calibri"/>
              <a:cs typeface="Calibri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3F50BAC-2E4F-065D-C781-F4E230487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8291" y="3604277"/>
            <a:ext cx="5855285" cy="250034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F82843-6F01-C40C-C2E5-3A4B054239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7" y="3905802"/>
            <a:ext cx="5761031" cy="1897289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E3081A-BB73-7574-BD45-34690248F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 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8B2BD9-74B6-AF94-E465-F0AF4E3F8257}"/>
              </a:ext>
            </a:extLst>
          </p:cNvPr>
          <p:cNvSpPr txBox="1"/>
          <p:nvPr/>
        </p:nvSpPr>
        <p:spPr>
          <a:xfrm>
            <a:off x="3118827" y="2744329"/>
            <a:ext cx="613829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i="1">
                <a:latin typeface="Times New Roman"/>
                <a:cs typeface="Calibri"/>
              </a:rPr>
              <a:t>Central Board Of Secondary Education (CBSE)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FF2ED-5B84-AAA5-3019-2D4FF7B8E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8804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DE63C-08FE-4BB3-0887-0E643FC4A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3109" y="0"/>
            <a:ext cx="4285782" cy="653172"/>
          </a:xfrm>
        </p:spPr>
        <p:txBody>
          <a:bodyPr>
            <a:normAutofit/>
          </a:bodyPr>
          <a:lstStyle/>
          <a:p>
            <a:pPr algn="ctr" defTabSz="457200"/>
            <a:r>
              <a:rPr lang="en-US" sz="3200" b="1">
                <a:latin typeface="Times New Roman"/>
                <a:ea typeface="+mn-ea"/>
                <a:cs typeface="Calibri"/>
              </a:rPr>
              <a:t>Results  </a:t>
            </a:r>
            <a:endParaRPr lang="en-IN" sz="3200" b="1">
              <a:latin typeface="Times New Roman"/>
              <a:ea typeface="+mn-ea"/>
              <a:cs typeface="Calibri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2B0CF26-59AF-5EB4-79D6-21916C5EA54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9431103"/>
              </p:ext>
            </p:extLst>
          </p:nvPr>
        </p:nvGraphicFramePr>
        <p:xfrm>
          <a:off x="1324045" y="831370"/>
          <a:ext cx="9543910" cy="4909554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2559798">
                  <a:extLst>
                    <a:ext uri="{9D8B030D-6E8A-4147-A177-3AD203B41FA5}">
                      <a16:colId xmlns:a16="http://schemas.microsoft.com/office/drawing/2014/main" val="2735595513"/>
                    </a:ext>
                  </a:extLst>
                </a:gridCol>
                <a:gridCol w="1762813">
                  <a:extLst>
                    <a:ext uri="{9D8B030D-6E8A-4147-A177-3AD203B41FA5}">
                      <a16:colId xmlns:a16="http://schemas.microsoft.com/office/drawing/2014/main" val="3406774458"/>
                    </a:ext>
                  </a:extLst>
                </a:gridCol>
                <a:gridCol w="1653983">
                  <a:extLst>
                    <a:ext uri="{9D8B030D-6E8A-4147-A177-3AD203B41FA5}">
                      <a16:colId xmlns:a16="http://schemas.microsoft.com/office/drawing/2014/main" val="1178173680"/>
                    </a:ext>
                  </a:extLst>
                </a:gridCol>
                <a:gridCol w="1522850">
                  <a:extLst>
                    <a:ext uri="{9D8B030D-6E8A-4147-A177-3AD203B41FA5}">
                      <a16:colId xmlns:a16="http://schemas.microsoft.com/office/drawing/2014/main" val="1887200502"/>
                    </a:ext>
                  </a:extLst>
                </a:gridCol>
                <a:gridCol w="2044466">
                  <a:extLst>
                    <a:ext uri="{9D8B030D-6E8A-4147-A177-3AD203B41FA5}">
                      <a16:colId xmlns:a16="http://schemas.microsoft.com/office/drawing/2014/main" val="309082994"/>
                    </a:ext>
                  </a:extLst>
                </a:gridCol>
              </a:tblGrid>
              <a:tr h="867671">
                <a:tc>
                  <a:txBody>
                    <a:bodyPr/>
                    <a:lstStyle/>
                    <a:p>
                      <a:endParaRPr lang="en-IN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chemeClr val="bg1"/>
                          </a:solidFill>
                        </a:rPr>
                        <a:t>Urban soil  </a:t>
                      </a:r>
                      <a:endParaRPr lang="en-IN" sz="2400" b="1" kern="12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chemeClr val="bg1"/>
                          </a:solidFill>
                        </a:rPr>
                        <a:t>School soil</a:t>
                      </a:r>
                      <a:endParaRPr lang="en-IN" sz="2400" b="1" kern="12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chemeClr val="bg1"/>
                          </a:solidFill>
                        </a:rPr>
                        <a:t>Rose soil</a:t>
                      </a:r>
                      <a:endParaRPr lang="en-IN" sz="2400" b="1" kern="12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chemeClr val="bg1"/>
                          </a:solidFill>
                        </a:rPr>
                        <a:t>Eggplant soil </a:t>
                      </a:r>
                      <a:endParaRPr lang="en-IN" sz="2400" b="1" kern="12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6442958"/>
                  </a:ext>
                </a:extLst>
              </a:tr>
              <a:tr h="82118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lang="en-US" sz="2100" b="1" kern="1200">
                          <a:solidFill>
                            <a:schemeClr val="tx1"/>
                          </a:solidFill>
                        </a:rPr>
                        <a:t>Nitrogen</a:t>
                      </a:r>
                      <a:endParaRPr lang="en-IN" sz="2100" b="1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/>
                        <a:t>L1</a:t>
                      </a:r>
                      <a:endParaRPr lang="en-IN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/>
                        <a:t>L1</a:t>
                      </a:r>
                      <a:endParaRPr lang="en-IN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>
                          <a:solidFill>
                            <a:schemeClr val="tx1"/>
                          </a:solidFill>
                        </a:rPr>
                        <a:t>L1</a:t>
                      </a:r>
                      <a:endParaRPr lang="en-IN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>
                          <a:solidFill>
                            <a:srgbClr val="00B050"/>
                          </a:solidFill>
                        </a:rPr>
                        <a:t>L2</a:t>
                      </a:r>
                      <a:endParaRPr lang="en-IN" sz="200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3176297"/>
                  </a:ext>
                </a:extLst>
              </a:tr>
              <a:tr h="88316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100" b="1" kern="1200">
                          <a:solidFill>
                            <a:schemeClr val="tx1"/>
                          </a:solidFill>
                        </a:rPr>
                        <a:t>Phosphorus</a:t>
                      </a:r>
                      <a:endParaRPr lang="en-US" sz="2100" b="1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/>
                        <a:t>M1</a:t>
                      </a:r>
                      <a:endParaRPr lang="en-IN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/>
                        <a:t>M1</a:t>
                      </a:r>
                      <a:endParaRPr lang="en-IN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>
                          <a:solidFill>
                            <a:srgbClr val="00B050"/>
                          </a:solidFill>
                        </a:rPr>
                        <a:t>H1</a:t>
                      </a:r>
                      <a:endParaRPr lang="en-IN" sz="200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>
                          <a:solidFill>
                            <a:srgbClr val="00B050"/>
                          </a:solidFill>
                        </a:rPr>
                        <a:t>H1</a:t>
                      </a:r>
                      <a:endParaRPr lang="en-IN" sz="200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9790077"/>
                  </a:ext>
                </a:extLst>
              </a:tr>
              <a:tr h="82118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lang="en-US" sz="2100" b="1" kern="1200">
                          <a:solidFill>
                            <a:schemeClr val="tx1"/>
                          </a:solidFill>
                        </a:rPr>
                        <a:t>Potassium</a:t>
                      </a:r>
                      <a:endParaRPr lang="en-IN" sz="2100" b="1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/>
                        <a:t>L1</a:t>
                      </a:r>
                      <a:endParaRPr lang="en-IN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>
                          <a:solidFill>
                            <a:schemeClr val="tx1"/>
                          </a:solidFill>
                        </a:rPr>
                        <a:t>L2</a:t>
                      </a:r>
                      <a:endParaRPr lang="en-US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>
                          <a:solidFill>
                            <a:srgbClr val="00B050"/>
                          </a:solidFill>
                        </a:rPr>
                        <a:t>M1</a:t>
                      </a:r>
                      <a:endParaRPr lang="en-IN" sz="200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>
                          <a:solidFill>
                            <a:srgbClr val="00B050"/>
                          </a:solidFill>
                        </a:rPr>
                        <a:t>M1</a:t>
                      </a:r>
                      <a:endParaRPr lang="en-IN" sz="200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8090608"/>
                  </a:ext>
                </a:extLst>
              </a:tr>
              <a:tr h="82118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lang="en-US" sz="2100" b="1" kern="1200">
                          <a:solidFill>
                            <a:schemeClr val="tx1"/>
                          </a:solidFill>
                        </a:rPr>
                        <a:t>Iron</a:t>
                      </a:r>
                      <a:endParaRPr lang="en-US" sz="2100" b="1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IN" sz="2000"/>
                        <a:t>0.6</a:t>
                      </a:r>
                      <a:endParaRPr lang="en-IN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/>
                        <a:t>0.3 </a:t>
                      </a:r>
                      <a:endParaRPr lang="en-IN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>
                          <a:solidFill>
                            <a:srgbClr val="00B050"/>
                          </a:solidFill>
                        </a:rPr>
                        <a:t>3.0 </a:t>
                      </a:r>
                      <a:endParaRPr lang="en-IN" sz="200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/>
                        <a:t>2.0</a:t>
                      </a:r>
                      <a:endParaRPr lang="en-IN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9473734"/>
                  </a:ext>
                </a:extLst>
              </a:tr>
              <a:tr h="69515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lang="en-US" sz="2100" b="1" kern="1200">
                          <a:solidFill>
                            <a:schemeClr val="tx1"/>
                          </a:solidFill>
                        </a:rPr>
                        <a:t>Fluoride</a:t>
                      </a:r>
                      <a:endParaRPr lang="en-US" sz="2100" b="1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/>
                        <a:t>Absent </a:t>
                      </a:r>
                      <a:endParaRPr lang="en-IN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/>
                        <a:t>Absent </a:t>
                      </a:r>
                      <a:endParaRPr lang="en-IN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>
                          <a:solidFill>
                            <a:schemeClr val="tx1"/>
                          </a:solidFill>
                        </a:rPr>
                        <a:t>Absent </a:t>
                      </a:r>
                      <a:endParaRPr lang="en-IN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>
                          <a:solidFill>
                            <a:schemeClr val="tx1"/>
                          </a:solidFill>
                        </a:rPr>
                        <a:t>Absent </a:t>
                      </a:r>
                      <a:endParaRPr lang="en-IN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8003767"/>
                  </a:ext>
                </a:extLst>
              </a:tr>
            </a:tbl>
          </a:graphicData>
        </a:graphic>
      </p:graphicFrame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1C4386-8374-C117-257C-EA0F4357E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 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D4BFB87-4166-8ECA-8AE5-08532D5FF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0781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02A7EC4-E260-D131-F467-CA13C3F6B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61296" y="6455741"/>
            <a:ext cx="4114800" cy="365125"/>
          </a:xfrm>
        </p:spPr>
        <p:txBody>
          <a:bodyPr/>
          <a:lstStyle/>
          <a:p>
            <a:r>
              <a:rPr lang="en-US"/>
              <a:t>LAKE 2022: Conservation of wetlands: ecosystem-based adaptation of climate change, December 28-30, 2022 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807D3017-A839-2547-5D9D-9A4EF0404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0511" y="1431593"/>
            <a:ext cx="1966583" cy="2321822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0E376DA0-4AD9-3384-E0C5-6D25C64978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6950" y="4204722"/>
            <a:ext cx="1760144" cy="18480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6A57BA-F104-A695-8BA7-5A6AF349F891}"/>
              </a:ext>
            </a:extLst>
          </p:cNvPr>
          <p:cNvSpPr txBox="1"/>
          <p:nvPr/>
        </p:nvSpPr>
        <p:spPr>
          <a:xfrm>
            <a:off x="1068579" y="6328614"/>
            <a:ext cx="242887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Times New Roman"/>
                <a:ea typeface="+mn-lt"/>
                <a:cs typeface="+mn-lt"/>
              </a:rPr>
              <a:t>Rose plant soil</a:t>
            </a:r>
            <a:endParaRPr lang="en-US" sz="2400">
              <a:latin typeface="Times New Roman"/>
              <a:cs typeface="Calibri"/>
            </a:endParaRPr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D5D453C2-1D29-868C-DD26-683AEE4620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115" t="3395" r="7166" b="413"/>
          <a:stretch/>
        </p:blipFill>
        <p:spPr>
          <a:xfrm>
            <a:off x="8908382" y="1405596"/>
            <a:ext cx="2173436" cy="2189809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8E30D958-C2F1-0860-D227-FBF754AF64F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120" t="19140" r="36856" b="34609"/>
          <a:stretch/>
        </p:blipFill>
        <p:spPr>
          <a:xfrm>
            <a:off x="8972842" y="4106524"/>
            <a:ext cx="2150579" cy="226329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7404465-D19A-7B87-B17F-65A1E9C5ED9B}"/>
              </a:ext>
            </a:extLst>
          </p:cNvPr>
          <p:cNvSpPr txBox="1"/>
          <p:nvPr/>
        </p:nvSpPr>
        <p:spPr>
          <a:xfrm>
            <a:off x="4692812" y="106380"/>
            <a:ext cx="2806376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b="1">
                <a:latin typeface="Times New Roman"/>
                <a:cs typeface="Times New Roman"/>
              </a:rPr>
              <a:t> Observations</a:t>
            </a:r>
            <a:endParaRPr lang="en-US" b="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5C04B9-2D94-EF3B-DD24-089A01E79CF6}"/>
              </a:ext>
            </a:extLst>
          </p:cNvPr>
          <p:cNvSpPr txBox="1"/>
          <p:nvPr/>
        </p:nvSpPr>
        <p:spPr>
          <a:xfrm>
            <a:off x="4804690" y="863069"/>
            <a:ext cx="287822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u="sng">
                <a:latin typeface="Times New Roman"/>
                <a:ea typeface="+mn-lt"/>
                <a:cs typeface="+mn-lt"/>
              </a:rPr>
              <a:t>Phosphorus content</a:t>
            </a:r>
            <a:endParaRPr lang="en-US" sz="2400" b="1" u="sng">
              <a:latin typeface="Times New Roman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46C085-C1F3-F024-5DCC-548489A128C1}"/>
              </a:ext>
            </a:extLst>
          </p:cNvPr>
          <p:cNvSpPr txBox="1"/>
          <p:nvPr/>
        </p:nvSpPr>
        <p:spPr>
          <a:xfrm>
            <a:off x="901718" y="3694117"/>
            <a:ext cx="242887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Times New Roman"/>
                <a:ea typeface="+mn-lt"/>
                <a:cs typeface="+mn-lt"/>
              </a:rPr>
              <a:t>Eggplant soil</a:t>
            </a:r>
            <a:endParaRPr lang="en-US" sz="2400">
              <a:latin typeface="Times New Roman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049B13-0591-D6A9-5B88-5B7B935C9E75}"/>
              </a:ext>
            </a:extLst>
          </p:cNvPr>
          <p:cNvSpPr txBox="1"/>
          <p:nvPr/>
        </p:nvSpPr>
        <p:spPr>
          <a:xfrm>
            <a:off x="8555987" y="886242"/>
            <a:ext cx="287822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u="sng">
                <a:latin typeface="Times New Roman"/>
                <a:ea typeface="+mn-lt"/>
                <a:cs typeface="+mn-lt"/>
              </a:rPr>
              <a:t>Potassium content</a:t>
            </a:r>
            <a:endParaRPr lang="en-US" sz="2400" b="1" u="sng">
              <a:latin typeface="Times New Roman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B6D148-8F1D-44B0-4103-FF5175A2C722}"/>
              </a:ext>
            </a:extLst>
          </p:cNvPr>
          <p:cNvSpPr txBox="1"/>
          <p:nvPr/>
        </p:nvSpPr>
        <p:spPr>
          <a:xfrm>
            <a:off x="8815584" y="6356350"/>
            <a:ext cx="242887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Times New Roman"/>
                <a:ea typeface="+mn-lt"/>
                <a:cs typeface="+mn-lt"/>
              </a:rPr>
              <a:t>Rose plant soil</a:t>
            </a:r>
            <a:endParaRPr lang="en-US" sz="2400">
              <a:latin typeface="Times New Roman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1DBEB3-9B23-788A-9285-E0103BE80C13}"/>
              </a:ext>
            </a:extLst>
          </p:cNvPr>
          <p:cNvSpPr txBox="1"/>
          <p:nvPr/>
        </p:nvSpPr>
        <p:spPr>
          <a:xfrm>
            <a:off x="8767762" y="3658324"/>
            <a:ext cx="242887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Times New Roman"/>
                <a:ea typeface="+mn-lt"/>
                <a:cs typeface="+mn-lt"/>
              </a:rPr>
              <a:t>Eggplant soil</a:t>
            </a:r>
            <a:endParaRPr lang="en-US" sz="2400">
              <a:latin typeface="Times New Roman"/>
              <a:cs typeface="Calibri"/>
            </a:endParaRP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071DCD21-267F-84A0-BDCA-33E8B6EBB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 smtClean="0"/>
              <a:t>11</a:t>
            </a:fld>
            <a:endParaRPr lang="en-US"/>
          </a:p>
        </p:txBody>
      </p:sp>
      <p:pic>
        <p:nvPicPr>
          <p:cNvPr id="20" name="Picture 2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B8391A2-296F-0C9E-46B1-5FE3E24ABFA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02" b="21779"/>
          <a:stretch/>
        </p:blipFill>
        <p:spPr>
          <a:xfrm>
            <a:off x="1128495" y="1463157"/>
            <a:ext cx="2202098" cy="225869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DCDF756-DBFD-EF84-2B62-274D68623C1D}"/>
              </a:ext>
            </a:extLst>
          </p:cNvPr>
          <p:cNvSpPr txBox="1"/>
          <p:nvPr/>
        </p:nvSpPr>
        <p:spPr>
          <a:xfrm>
            <a:off x="901718" y="863069"/>
            <a:ext cx="252895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u="sng">
                <a:latin typeface="Times New Roman"/>
                <a:cs typeface="Calibri"/>
              </a:rPr>
              <a:t>Nitrogen Content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C197B12-6BFA-ADF0-09EF-871B645E10F4}"/>
              </a:ext>
            </a:extLst>
          </p:cNvPr>
          <p:cNvSpPr txBox="1"/>
          <p:nvPr/>
        </p:nvSpPr>
        <p:spPr>
          <a:xfrm>
            <a:off x="5067390" y="3721852"/>
            <a:ext cx="242887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Times New Roman"/>
                <a:ea typeface="+mn-lt"/>
                <a:cs typeface="+mn-lt"/>
              </a:rPr>
              <a:t>Eggplant soil</a:t>
            </a:r>
            <a:endParaRPr lang="en-US" sz="2400">
              <a:latin typeface="Times New Roman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721594-4AC5-064D-6384-ACF5682C70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1718" y="4384284"/>
            <a:ext cx="2888312" cy="174356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7D3B1E7-400F-F998-6157-A5D847E5B848}"/>
              </a:ext>
            </a:extLst>
          </p:cNvPr>
          <p:cNvSpPr txBox="1"/>
          <p:nvPr/>
        </p:nvSpPr>
        <p:spPr>
          <a:xfrm>
            <a:off x="5254041" y="5994076"/>
            <a:ext cx="24288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>
                <a:latin typeface="Times New Roman"/>
                <a:ea typeface="+mn-lt"/>
                <a:cs typeface="+mn-lt"/>
              </a:rPr>
              <a:t>Rose plant soil</a:t>
            </a:r>
          </a:p>
        </p:txBody>
      </p:sp>
    </p:spTree>
    <p:extLst>
      <p:ext uri="{BB962C8B-B14F-4D97-AF65-F5344CB8AC3E}">
        <p14:creationId xmlns:p14="http://schemas.microsoft.com/office/powerpoint/2010/main" val="7324382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1F943D-4BAE-B2A1-F7B7-E6192A45E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 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DB6F98-6510-0581-93B1-A6BE8AFA8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 smtClean="0"/>
              <a:t>12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A89ECE-C06F-C46B-6E35-C673B96BCD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322"/>
          <a:stretch/>
        </p:blipFill>
        <p:spPr>
          <a:xfrm>
            <a:off x="88205" y="1376006"/>
            <a:ext cx="2033522" cy="27273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19A802-1E00-45A4-6F1C-1AD50915BD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43"/>
          <a:stretch/>
        </p:blipFill>
        <p:spPr>
          <a:xfrm>
            <a:off x="2093849" y="1385300"/>
            <a:ext cx="2071907" cy="27052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E56C30-0D8F-3AAB-180B-D7B0863658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575"/>
          <a:stretch/>
        </p:blipFill>
        <p:spPr>
          <a:xfrm>
            <a:off x="6130314" y="1374616"/>
            <a:ext cx="2167078" cy="26973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936C4F-162F-55BC-ACB9-47ED158D5A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3639"/>
          <a:stretch/>
        </p:blipFill>
        <p:spPr>
          <a:xfrm>
            <a:off x="4167308" y="1383909"/>
            <a:ext cx="2033522" cy="2705259"/>
          </a:xfrm>
          <a:prstGeom prst="rect">
            <a:avLst/>
          </a:prstGeom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51A88829-3061-940B-C1C0-5B2EB815D9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927" r="6721" b="8554"/>
          <a:stretch/>
        </p:blipFill>
        <p:spPr bwMode="auto">
          <a:xfrm>
            <a:off x="8647522" y="2007909"/>
            <a:ext cx="3258541" cy="185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65185F-86D1-2540-D107-96886AF9662C}"/>
              </a:ext>
            </a:extLst>
          </p:cNvPr>
          <p:cNvSpPr txBox="1"/>
          <p:nvPr/>
        </p:nvSpPr>
        <p:spPr>
          <a:xfrm>
            <a:off x="3214540" y="75414"/>
            <a:ext cx="49388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Observation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– continuation  </a:t>
            </a:r>
            <a:endParaRPr lang="en-I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761379-B44B-2877-436A-8659AC9D1853}"/>
              </a:ext>
            </a:extLst>
          </p:cNvPr>
          <p:cNvSpPr txBox="1"/>
          <p:nvPr/>
        </p:nvSpPr>
        <p:spPr>
          <a:xfrm>
            <a:off x="3576453" y="998194"/>
            <a:ext cx="1497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pH value  </a:t>
            </a:r>
            <a:endParaRPr lang="en-I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FEBA73-B2B3-1033-EC9C-055626BD2A9D}"/>
              </a:ext>
            </a:extLst>
          </p:cNvPr>
          <p:cNvSpPr txBox="1"/>
          <p:nvPr/>
        </p:nvSpPr>
        <p:spPr>
          <a:xfrm>
            <a:off x="9553280" y="3933963"/>
            <a:ext cx="180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Iron test </a:t>
            </a:r>
            <a:endParaRPr lang="en-I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DF96A7-9343-3454-EEBE-959CD884BFF6}"/>
              </a:ext>
            </a:extLst>
          </p:cNvPr>
          <p:cNvSpPr txBox="1"/>
          <p:nvPr/>
        </p:nvSpPr>
        <p:spPr>
          <a:xfrm>
            <a:off x="6637071" y="657764"/>
            <a:ext cx="1801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Urban soil </a:t>
            </a:r>
            <a:endParaRPr lang="en-I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8C195B-E30A-A454-D3A5-47311827DDF8}"/>
              </a:ext>
            </a:extLst>
          </p:cNvPr>
          <p:cNvSpPr txBox="1"/>
          <p:nvPr/>
        </p:nvSpPr>
        <p:spPr>
          <a:xfrm>
            <a:off x="4122234" y="667057"/>
            <a:ext cx="2415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Agricultural soil </a:t>
            </a:r>
            <a:endParaRPr lang="en-I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FEA435-F064-F282-A704-54196D29DE05}"/>
              </a:ext>
            </a:extLst>
          </p:cNvPr>
          <p:cNvSpPr txBox="1"/>
          <p:nvPr/>
        </p:nvSpPr>
        <p:spPr>
          <a:xfrm>
            <a:off x="2570484" y="665666"/>
            <a:ext cx="1669793" cy="470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Rose soil </a:t>
            </a:r>
            <a:endParaRPr lang="en-I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0BF8E0-036E-091A-10CF-69F180CCFB63}"/>
              </a:ext>
            </a:extLst>
          </p:cNvPr>
          <p:cNvSpPr txBox="1"/>
          <p:nvPr/>
        </p:nvSpPr>
        <p:spPr>
          <a:xfrm>
            <a:off x="414764" y="652047"/>
            <a:ext cx="1716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School soil  </a:t>
            </a:r>
            <a:endParaRPr lang="en-I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8CA741-A2F8-4BDB-2102-9D90FE66D24E}"/>
              </a:ext>
            </a:extLst>
          </p:cNvPr>
          <p:cNvSpPr txBox="1"/>
          <p:nvPr/>
        </p:nvSpPr>
        <p:spPr>
          <a:xfrm>
            <a:off x="3521925" y="4042317"/>
            <a:ext cx="174702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Soil color </a:t>
            </a:r>
          </a:p>
        </p:txBody>
      </p:sp>
      <p:pic>
        <p:nvPicPr>
          <p:cNvPr id="12" name="Picture 16" descr="A picture containing circle&#10;&#10;Description automatically generated">
            <a:extLst>
              <a:ext uri="{FF2B5EF4-FFF2-40B4-BE49-F238E27FC236}">
                <a16:creationId xmlns:a16="http://schemas.microsoft.com/office/drawing/2014/main" id="{C5151A33-0342-030C-A735-93D17436E86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1718" t="6320" r="-503" b="50022"/>
          <a:stretch/>
        </p:blipFill>
        <p:spPr>
          <a:xfrm>
            <a:off x="4237003" y="4401015"/>
            <a:ext cx="1892784" cy="1796400"/>
          </a:xfrm>
          <a:prstGeom prst="rect">
            <a:avLst/>
          </a:prstGeom>
        </p:spPr>
      </p:pic>
      <p:pic>
        <p:nvPicPr>
          <p:cNvPr id="17" name="Picture 17">
            <a:extLst>
              <a:ext uri="{FF2B5EF4-FFF2-40B4-BE49-F238E27FC236}">
                <a16:creationId xmlns:a16="http://schemas.microsoft.com/office/drawing/2014/main" id="{CABDE1CD-A82B-825D-0174-377E3791FF3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94" t="7071" r="2010" b="46952"/>
          <a:stretch/>
        </p:blipFill>
        <p:spPr>
          <a:xfrm>
            <a:off x="6346442" y="4301811"/>
            <a:ext cx="1799738" cy="1891842"/>
          </a:xfrm>
          <a:prstGeom prst="rect">
            <a:avLst/>
          </a:prstGeom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A836BD81-5D83-211C-BB64-A68DEE33F79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297" t="976" r="-1297" b="54402"/>
          <a:stretch/>
        </p:blipFill>
        <p:spPr>
          <a:xfrm>
            <a:off x="2201906" y="4404031"/>
            <a:ext cx="1851662" cy="1836107"/>
          </a:xfrm>
          <a:prstGeom prst="rect">
            <a:avLst/>
          </a:prstGeom>
        </p:spPr>
      </p:pic>
      <p:pic>
        <p:nvPicPr>
          <p:cNvPr id="22" name="Picture 22">
            <a:extLst>
              <a:ext uri="{FF2B5EF4-FFF2-40B4-BE49-F238E27FC236}">
                <a16:creationId xmlns:a16="http://schemas.microsoft.com/office/drawing/2014/main" id="{EDF43BFF-50F2-0456-37C0-24AB37AC7B6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-1718" t="2105" r="3015" b="52280"/>
          <a:stretch/>
        </p:blipFill>
        <p:spPr>
          <a:xfrm>
            <a:off x="92467" y="4366860"/>
            <a:ext cx="1827651" cy="187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0592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C6645-E28A-0741-02FE-4DAFB892A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6183" y="13977"/>
            <a:ext cx="2430833" cy="590031"/>
          </a:xfrm>
        </p:spPr>
        <p:txBody>
          <a:bodyPr anchor="t">
            <a:normAutofit/>
          </a:bodyPr>
          <a:lstStyle/>
          <a:p>
            <a:pPr algn="ctr"/>
            <a:r>
              <a:rPr lang="en-US" sz="3200" b="1">
                <a:latin typeface="Times New Roman"/>
                <a:cs typeface="Times New Roman"/>
              </a:rPr>
              <a:t>Discussion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BC09D0-4129-A235-832D-82D45B8AAA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614" y="578125"/>
            <a:ext cx="12002772" cy="570175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400">
                <a:latin typeface="Times New Roman"/>
                <a:ea typeface="+mj-lt"/>
                <a:cs typeface="+mj-lt"/>
              </a:rPr>
              <a:t>Agricultural soil has the highest moisture content and water-holding capacity due to the presence of manure and micro-organisms.</a:t>
            </a:r>
          </a:p>
          <a:p>
            <a:pPr marL="0" indent="0">
              <a:spcBef>
                <a:spcPts val="0"/>
              </a:spcBef>
              <a:buNone/>
            </a:pPr>
            <a:endParaRPr lang="en-US" sz="1400">
              <a:latin typeface="Times New Roman"/>
              <a:ea typeface="+mj-lt"/>
              <a:cs typeface="+mj-lt"/>
            </a:endParaRPr>
          </a:p>
          <a:p>
            <a:pPr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400">
                <a:latin typeface="Times New Roman"/>
                <a:ea typeface="+mj-lt"/>
                <a:cs typeface="+mj-lt"/>
              </a:rPr>
              <a:t>School Soil and Urban Soil has less moisture content due to lack of rainfall, manure and microbes.</a:t>
            </a:r>
          </a:p>
          <a:p>
            <a:pPr marL="0" indent="0">
              <a:spcBef>
                <a:spcPts val="0"/>
              </a:spcBef>
              <a:buNone/>
            </a:pPr>
            <a:endParaRPr lang="en-US" sz="1400">
              <a:latin typeface="Times New Roman"/>
              <a:ea typeface="+mj-lt"/>
              <a:cs typeface="+mj-lt"/>
            </a:endParaRPr>
          </a:p>
          <a:p>
            <a:pPr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400">
                <a:latin typeface="Times New Roman"/>
                <a:ea typeface="+mj-lt"/>
                <a:cs typeface="+mj-lt"/>
              </a:rPr>
              <a:t>The check of soil based on different parameters were being done regularly to get accurate results. </a:t>
            </a:r>
          </a:p>
          <a:p>
            <a:pPr marL="0" indent="0">
              <a:spcBef>
                <a:spcPts val="0"/>
              </a:spcBef>
              <a:buNone/>
            </a:pPr>
            <a:endParaRPr lang="en-US" sz="1400">
              <a:latin typeface="Times New Roman"/>
              <a:ea typeface="+mj-lt"/>
              <a:cs typeface="+mj-lt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>
                <a:latin typeface="Times New Roman"/>
                <a:ea typeface="+mn-lt"/>
                <a:cs typeface="+mn-lt"/>
              </a:rPr>
              <a:t>The deficiency of nutrients in the soil stunts the plant growth.</a:t>
            </a:r>
          </a:p>
          <a:p>
            <a:pPr marL="0" indent="0">
              <a:buNone/>
            </a:pPr>
            <a:endParaRPr lang="en-US" sz="1400">
              <a:latin typeface="Times New Roman"/>
              <a:ea typeface="+mn-lt"/>
              <a:cs typeface="+mn-lt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>
                <a:latin typeface="Times New Roman"/>
                <a:ea typeface="+mn-lt"/>
                <a:cs typeface="+mn-lt"/>
              </a:rPr>
              <a:t>Nitrogen is a main component of chlorophyll and deficiency of it in the soil causes chlorosis.</a:t>
            </a:r>
          </a:p>
          <a:p>
            <a:pPr marL="0" indent="0">
              <a:buNone/>
            </a:pPr>
            <a:endParaRPr lang="en-US" sz="1400">
              <a:latin typeface="Times New Roman"/>
              <a:cs typeface="Times New Roman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>
                <a:latin typeface="Times New Roman"/>
                <a:ea typeface="+mn-lt"/>
                <a:cs typeface="+mn-lt"/>
              </a:rPr>
              <a:t>The plant growth gets stunted, and the leaves become dark-green in case of phosphorous deficiency. </a:t>
            </a:r>
          </a:p>
          <a:p>
            <a:pPr marL="0" indent="0">
              <a:buNone/>
            </a:pPr>
            <a:endParaRPr lang="en-US" sz="1400">
              <a:latin typeface="Times New Roman"/>
              <a:cs typeface="Times New Roman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>
                <a:latin typeface="Times New Roman"/>
                <a:ea typeface="+mn-lt"/>
                <a:cs typeface="+mn-lt"/>
              </a:rPr>
              <a:t>Browning of the edges of the leaves and purple spots below the leaf can be observed in case of potassium deficiency.</a:t>
            </a:r>
            <a:br>
              <a:rPr lang="en-US" sz="2400">
                <a:latin typeface="Times New Roman"/>
                <a:ea typeface="+mn-lt"/>
                <a:cs typeface="+mn-lt"/>
              </a:rPr>
            </a:br>
            <a:endParaRPr lang="en-US" sz="2400">
              <a:latin typeface="Times New Roman"/>
              <a:ea typeface="+mn-lt"/>
              <a:cs typeface="+mn-lt"/>
            </a:endParaRPr>
          </a:p>
          <a:p>
            <a:pPr>
              <a:buFont typeface="Arial,Sans-Serif" panose="02070309020205020404" pitchFamily="49" charset="0"/>
              <a:buChar char="•"/>
            </a:pPr>
            <a:endParaRPr lang="en-US" sz="2400">
              <a:latin typeface="Times New Roman"/>
              <a:ea typeface="+mn-lt"/>
              <a:cs typeface="+mn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400">
                <a:latin typeface="Times New Roman"/>
                <a:ea typeface="+mj-lt"/>
                <a:cs typeface="+mj-lt"/>
              </a:rPr>
              <a:t/>
            </a:r>
            <a:br>
              <a:rPr lang="en-US" sz="2400">
                <a:latin typeface="Times New Roman"/>
                <a:ea typeface="+mj-lt"/>
                <a:cs typeface="+mj-lt"/>
              </a:rPr>
            </a:br>
            <a:endParaRPr lang="en-US" sz="2400">
              <a:latin typeface="Times New Roman"/>
              <a:ea typeface="+mj-lt"/>
              <a:cs typeface="+mj-lt"/>
            </a:endParaRPr>
          </a:p>
          <a:p>
            <a:pPr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US" sz="2400" i="1">
              <a:latin typeface="Times New Roman"/>
              <a:ea typeface="+mj-lt"/>
              <a:cs typeface="+mj-lt"/>
            </a:endParaRPr>
          </a:p>
          <a:p>
            <a:endParaRPr lang="en-US" sz="2400">
              <a:latin typeface="Times New Roman"/>
              <a:cs typeface="Times New Roman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1BE779-BE11-BBD1-8747-228BB117D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 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20195F-6DF0-B80A-21EE-E5322D5F9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452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DCADC-89EC-917F-5F8F-40F5788FD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685" y="-65571"/>
            <a:ext cx="1820332" cy="685041"/>
          </a:xfrm>
        </p:spPr>
        <p:txBody>
          <a:bodyPr>
            <a:noAutofit/>
          </a:bodyPr>
          <a:lstStyle/>
          <a:p>
            <a:r>
              <a:rPr lang="en-US" sz="3200" b="1">
                <a:latin typeface="Times New Roman"/>
                <a:cs typeface="Times New Roman"/>
              </a:rPr>
              <a:t>Solutions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F29FB1-4BE3-3A48-AF6D-8FF9D95FC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900"/>
              <a:t>LAKE 2022: Conservation of wetlands: ecosystem-based adaptation of climate change, December 28-30, 2022 </a:t>
            </a: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C9D71882-E7D8-7175-AC46-4418EA005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dirty="0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9E5F92E-A9E3-D5CB-1E09-FA728F98BB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4549176"/>
              </p:ext>
            </p:extLst>
          </p:nvPr>
        </p:nvGraphicFramePr>
        <p:xfrm>
          <a:off x="109330" y="588601"/>
          <a:ext cx="11973340" cy="56875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581918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21B15-3261-3452-4301-40FDA235B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>
                <a:latin typeface="Times New Roman"/>
                <a:cs typeface="Calibri Light"/>
              </a:rPr>
              <a:t>Conclusion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FF1254-1F71-918D-5331-1F2425871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/>
            <a:r>
              <a:rPr lang="en-US" sz="2400">
                <a:latin typeface="Times New Roman"/>
                <a:ea typeface="+mn-lt"/>
                <a:cs typeface="+mn-lt"/>
              </a:rPr>
              <a:t>Depletion in the soil nutrients of school soil and Urban soil is due to the absence of micro-organisms such as rhizobium, Nitrobacter, etc. lack of manure, and insufficient fertilizer use. </a:t>
            </a:r>
          </a:p>
          <a:p>
            <a:pPr marL="0" indent="0">
              <a:buNone/>
            </a:pPr>
            <a:endParaRPr lang="en-US" sz="1400">
              <a:latin typeface="Times New Roman"/>
              <a:ea typeface="+mn-lt"/>
              <a:cs typeface="+mn-lt"/>
            </a:endParaRPr>
          </a:p>
          <a:p>
            <a:pPr marL="342900" indent="-342900"/>
            <a:r>
              <a:rPr lang="en-US" sz="2400">
                <a:latin typeface="Times New Roman"/>
                <a:ea typeface="+mn-lt"/>
                <a:cs typeface="+mn-lt"/>
              </a:rPr>
              <a:t>Hence, the conservation of soil is very important to produce food and satisfy the needs of people. </a:t>
            </a:r>
          </a:p>
          <a:p>
            <a:pPr marL="0" indent="0">
              <a:buNone/>
            </a:pPr>
            <a:endParaRPr lang="en-US" sz="1400">
              <a:latin typeface="Times New Roman"/>
              <a:ea typeface="+mn-lt"/>
              <a:cs typeface="+mn-lt"/>
            </a:endParaRPr>
          </a:p>
          <a:p>
            <a:pPr marL="342900" indent="-342900"/>
            <a:r>
              <a:rPr lang="en-US" sz="2400">
                <a:latin typeface="Times New Roman"/>
                <a:ea typeface="+mn-lt"/>
                <a:cs typeface="+mn-lt"/>
              </a:rPr>
              <a:t>Thus, the measures that can be taken are, adding manure and nutrient-rich fertilizers to the soil so that the soil fertility and ecological balance can be restored for future generations. </a:t>
            </a:r>
            <a:br>
              <a:rPr lang="en-US" sz="2400">
                <a:latin typeface="Times New Roman"/>
                <a:ea typeface="+mn-lt"/>
                <a:cs typeface="+mn-lt"/>
              </a:rPr>
            </a:br>
            <a:endParaRPr lang="en-US" sz="2400">
              <a:latin typeface="Times New Roman"/>
              <a:ea typeface="+mn-lt"/>
              <a:cs typeface="+mn-lt"/>
            </a:endParaRPr>
          </a:p>
          <a:p>
            <a:pPr>
              <a:buFont typeface="Arial,Sans-Serif" panose="020B0604020202020204" pitchFamily="34" charset="0"/>
              <a:buChar char="•"/>
            </a:pPr>
            <a:endParaRPr lang="en-US" sz="2400">
              <a:latin typeface="Times New Roman"/>
              <a:ea typeface="+mn-lt"/>
              <a:cs typeface="+mn-lt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400">
              <a:latin typeface="Times New Roman"/>
              <a:cs typeface="Calibri"/>
            </a:endParaRPr>
          </a:p>
          <a:p>
            <a:pPr>
              <a:buFont typeface="Arial"/>
              <a:buChar char="•"/>
            </a:pPr>
            <a:endParaRPr lang="en-US" sz="3600">
              <a:latin typeface="Times New Roman"/>
              <a:cs typeface="Calibri" panose="020F0502020204030204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4CB82D-5B51-D761-8EEE-B1E55BCCD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 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45A3D4-5B8D-8C66-38AF-BD2A52232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8346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00B35-781D-A26E-A79F-030906171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559" y="452718"/>
            <a:ext cx="7466882" cy="1400530"/>
          </a:xfrm>
        </p:spPr>
        <p:txBody>
          <a:bodyPr>
            <a:normAutofit/>
          </a:bodyPr>
          <a:lstStyle/>
          <a:p>
            <a:pPr algn="ctr"/>
            <a:r>
              <a:rPr lang="en-US" sz="3200" b="1">
                <a:latin typeface="Times New Roman"/>
                <a:cs typeface="Times New Roman"/>
              </a:rPr>
              <a:t>Acknowledgement</a:t>
            </a:r>
            <a:endParaRPr lang="en-US" sz="3200">
              <a:latin typeface="Times New Roman"/>
              <a:cs typeface="Times New Roman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6C70DA-54A2-60FF-187A-D199F00086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62559" y="1853248"/>
            <a:ext cx="7466882" cy="4195763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Arial" charset="2"/>
              <a:buChar char="•"/>
            </a:pPr>
            <a:r>
              <a:rPr lang="en-US" sz="2400">
                <a:latin typeface="Times New Roman"/>
                <a:cs typeface="Times New Roman"/>
              </a:rPr>
              <a:t>We sincerely thank the IISc team for giving us a glorious opportunity to present our research, thus helping us grow our capacity of bestowing to the people of society.</a:t>
            </a:r>
            <a:endParaRPr lang="en-US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>
              <a:latin typeface="Times New Roman"/>
              <a:cs typeface="Times New Roman"/>
            </a:endParaRPr>
          </a:p>
          <a:p>
            <a:pPr>
              <a:buFont typeface="Arial" charset="2"/>
              <a:buChar char="•"/>
            </a:pPr>
            <a:r>
              <a:rPr lang="en-US" sz="2400">
                <a:latin typeface="Times New Roman"/>
                <a:cs typeface="Times New Roman"/>
              </a:rPr>
              <a:t>We also thank team VVI for providing the space and materials necessary for the welfare of our project.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6C1C9A-CBBD-F079-4D68-5A92D33EE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 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FDCFAE-3504-D4AD-5211-EED7BE493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3566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18935-ECC9-28F6-1FBC-D4F1A957B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>
                <a:latin typeface="Times New Roman"/>
                <a:cs typeface="Times New Roman"/>
              </a:rPr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BC7B4B-1B41-2F4C-9C43-CDE241F2D6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Font typeface="Arial" charset="2"/>
              <a:buChar char="•"/>
            </a:pPr>
            <a:r>
              <a:rPr lang="en-US" sz="2400">
                <a:latin typeface="Times New Roman"/>
                <a:ea typeface="+mj-lt"/>
                <a:cs typeface="Times New Roman"/>
                <a:hlinkClick r:id="rId2"/>
              </a:rPr>
              <a:t>https://agriculture.vic.gov.au/farm-management/soil</a:t>
            </a:r>
            <a:endParaRPr lang="en-US" sz="2400">
              <a:latin typeface="Times New Roman"/>
              <a:ea typeface="+mj-lt"/>
              <a:cs typeface="Times New Roman"/>
            </a:endParaRPr>
          </a:p>
          <a:p>
            <a:pPr>
              <a:buFont typeface="Arial" charset="2"/>
              <a:buChar char="•"/>
            </a:pPr>
            <a:r>
              <a:rPr lang="en-US" sz="2400">
                <a:latin typeface="Times New Roman"/>
                <a:ea typeface="+mj-lt"/>
                <a:cs typeface="Times New Roman"/>
                <a:hlinkClick r:id="rId3"/>
              </a:rPr>
              <a:t>https://www.dpi.nsw.gov.au/agriculture</a:t>
            </a:r>
            <a:endParaRPr lang="en-US" sz="2400">
              <a:latin typeface="Times New Roman"/>
              <a:ea typeface="+mj-lt"/>
              <a:cs typeface="Times New Roman"/>
            </a:endParaRPr>
          </a:p>
          <a:p>
            <a:pPr>
              <a:buFont typeface="Arial" charset="2"/>
              <a:buChar char="•"/>
            </a:pPr>
            <a:r>
              <a:rPr lang="en-US" sz="2400">
                <a:latin typeface="Times New Roman"/>
                <a:ea typeface="+mj-lt"/>
                <a:cs typeface="Times New Roman"/>
                <a:hlinkClick r:id="rId4"/>
              </a:rPr>
              <a:t>https://nrcca.cals.cornell.edu</a:t>
            </a:r>
            <a:endParaRPr lang="en-US" sz="2400">
              <a:latin typeface="Times New Roman"/>
              <a:ea typeface="+mj-lt"/>
              <a:cs typeface="Times New Roman"/>
            </a:endParaRPr>
          </a:p>
          <a:p>
            <a:r>
              <a:rPr lang="en-US" sz="2400">
                <a:latin typeface="Times New Roman"/>
                <a:ea typeface="+mj-lt"/>
                <a:cs typeface="Times New Roman"/>
                <a:hlinkClick r:id="rId5"/>
              </a:rPr>
              <a:t>https://www.cropquest.com</a:t>
            </a:r>
            <a:endParaRPr lang="en-US" sz="2400">
              <a:latin typeface="Times New Roman"/>
              <a:cs typeface="Times New Roman"/>
            </a:endParaRPr>
          </a:p>
          <a:p>
            <a:pPr>
              <a:buFont typeface="Arial" charset="2"/>
              <a:buChar char="•"/>
            </a:pPr>
            <a:r>
              <a:rPr lang="en-US" sz="2400">
                <a:latin typeface="Times New Roman"/>
                <a:ea typeface="+mn-lt"/>
                <a:cs typeface="+mn-lt"/>
                <a:hlinkClick r:id="rId6"/>
              </a:rPr>
              <a:t>https://www.ahernseeds.com</a:t>
            </a:r>
            <a:endParaRPr lang="en-US" sz="2400">
              <a:solidFill>
                <a:srgbClr val="000000"/>
              </a:solidFill>
              <a:latin typeface="Times New Roman"/>
              <a:cs typeface="Calibri"/>
            </a:endParaRPr>
          </a:p>
          <a:p>
            <a:pPr>
              <a:buFont typeface="Arial" charset="2"/>
              <a:buChar char="•"/>
            </a:pPr>
            <a:r>
              <a:rPr lang="en-US" sz="2400">
                <a:latin typeface="Times New Roman"/>
                <a:ea typeface="+mn-lt"/>
                <a:cs typeface="+mn-lt"/>
                <a:hlinkClick r:id="rId7"/>
              </a:rPr>
              <a:t>https://plantscience.psu.edu</a:t>
            </a:r>
            <a:endParaRPr lang="en-US" sz="2400">
              <a:latin typeface="Times New Roman"/>
              <a:cs typeface="Calibri"/>
            </a:endParaRPr>
          </a:p>
          <a:p>
            <a:pPr>
              <a:buFont typeface="Arial" charset="2"/>
              <a:buChar char="•"/>
            </a:pP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charset="2"/>
              <a:buChar char="•"/>
            </a:pP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05ACA3-849D-EC20-3696-CE50E6FD9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 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0D36A8-F8EE-0663-D1A2-1DBB9999F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1018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8000"/>
                    </a14:imgEffect>
                    <a14:imgEffect>
                      <a14:brightnessContrast bright="-23000" contrast="2000"/>
                    </a14:imgEffect>
                  </a14:imgLayer>
                </a14:imgProps>
              </a:ext>
            </a:extLst>
          </a:blip>
          <a:srcRect/>
          <a:stretch>
            <a:fillRect t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6BC8F-DD74-BE2D-B07F-692B347BC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8488" y="2774856"/>
            <a:ext cx="6447546" cy="1298081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10300" b="1">
                <a:solidFill>
                  <a:schemeClr val="bg1"/>
                </a:solidFill>
                <a:latin typeface="Times New Roman"/>
                <a:cs typeface="Times New Roman"/>
              </a:rPr>
              <a:t>Thank You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240127-4FF8-9EB8-5D10-A62984078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 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D0634-6E34-8B4B-B3A0-55EDF5C00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4060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2E9F64-CFAF-EFAC-96CC-A3F72E4E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 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45E7CE97-292C-451D-B70A-D33206BA3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82" y="245061"/>
            <a:ext cx="4232635" cy="3149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89E18572-0BFC-D789-525B-19DDEB223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897" y="208011"/>
            <a:ext cx="4232635" cy="3149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53A905CF-6DB1-A1E8-0E76-DA5EC4C29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010" y="3429000"/>
            <a:ext cx="4017390" cy="289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9180B3D-0BC4-2029-7B36-24D81F5B31F1}"/>
              </a:ext>
            </a:extLst>
          </p:cNvPr>
          <p:cNvSpPr txBox="1"/>
          <p:nvPr/>
        </p:nvSpPr>
        <p:spPr>
          <a:xfrm>
            <a:off x="5521" y="3357217"/>
            <a:ext cx="316395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Times New Roman"/>
                <a:cs typeface="Times New Roman"/>
              </a:rPr>
              <a:t>Test for Phosphorous</a:t>
            </a:r>
            <a:endParaRPr lang="en-US" err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1778ED-F096-281B-722F-C5CF9EFB7D54}"/>
              </a:ext>
            </a:extLst>
          </p:cNvPr>
          <p:cNvSpPr txBox="1"/>
          <p:nvPr/>
        </p:nvSpPr>
        <p:spPr>
          <a:xfrm>
            <a:off x="4732130" y="2970695"/>
            <a:ext cx="281608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Times New Roman"/>
                <a:cs typeface="Times New Roman"/>
              </a:rPr>
              <a:t>Test for Nitrogen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1AF110-2965-1021-D768-2A9A1151EAF2}"/>
              </a:ext>
            </a:extLst>
          </p:cNvPr>
          <p:cNvSpPr txBox="1"/>
          <p:nvPr/>
        </p:nvSpPr>
        <p:spPr>
          <a:xfrm>
            <a:off x="8696739" y="3561521"/>
            <a:ext cx="334617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7491DD-0C68-80B5-C74B-13FA2496E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901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7C1C7-EF83-D968-2277-D37F666DE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5164" y="746493"/>
            <a:ext cx="2453508" cy="779346"/>
          </a:xfrm>
        </p:spPr>
        <p:txBody>
          <a:bodyPr>
            <a:normAutofit/>
          </a:bodyPr>
          <a:lstStyle/>
          <a:p>
            <a:pPr algn="ctr"/>
            <a:r>
              <a:rPr lang="en-IN" sz="3200" b="1">
                <a:latin typeface="Times New Roman"/>
                <a:cs typeface="Times New Roman"/>
              </a:rPr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4B640-5B3E-2C4D-64E6-9A2B55214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6651" y="1652533"/>
            <a:ext cx="6104627" cy="380999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IN" sz="2400">
                <a:latin typeface="Times New Roman"/>
                <a:ea typeface="Cambria"/>
                <a:cs typeface="Times New Roman"/>
              </a:rPr>
              <a:t>Why ‘Soil’ ?</a:t>
            </a:r>
          </a:p>
          <a:p>
            <a:r>
              <a:rPr lang="en-IN" sz="2400">
                <a:latin typeface="Times New Roman"/>
                <a:ea typeface="Cambria"/>
                <a:cs typeface="Times New Roman"/>
              </a:rPr>
              <a:t>Formerly, soil has been harmed because of poor management, deforestation and excessive agriculture.</a:t>
            </a:r>
          </a:p>
          <a:p>
            <a:pPr marL="514350" indent="-514350">
              <a:buFont typeface="Arial"/>
              <a:buChar char="•"/>
            </a:pPr>
            <a:endParaRPr lang="en-IN" sz="2400">
              <a:latin typeface="Times New Roman"/>
              <a:ea typeface="Cambria"/>
              <a:cs typeface="Times New Roman"/>
            </a:endParaRPr>
          </a:p>
          <a:p>
            <a:pPr>
              <a:buFont typeface="Arial" charset="2"/>
              <a:buChar char="•"/>
            </a:pPr>
            <a:r>
              <a:rPr lang="en-IN" sz="2400">
                <a:latin typeface="Times New Roman"/>
                <a:ea typeface="Cambria"/>
                <a:cs typeface="Times New Roman"/>
              </a:rPr>
              <a:t>Soil is essential for the growth of healthy plants thus its degradation becomes a major concern for us. 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9BE3D2B8-C272-D689-B608-229D72E175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274" t="39747" r="21840"/>
          <a:stretch/>
        </p:blipFill>
        <p:spPr>
          <a:xfrm>
            <a:off x="8502975" y="3150428"/>
            <a:ext cx="3689024" cy="370757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C680C2-6E97-299F-F0BD-9C084E281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 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01B9B3-79F5-3BE0-E5DF-FAF807815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5330BC1-4CD8-FAFE-88DC-17A972724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975" y="0"/>
            <a:ext cx="3689024" cy="315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07991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9200F-C7DC-E588-D4DC-ECF8A86A9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3269" y="377073"/>
            <a:ext cx="4048027" cy="861129"/>
          </a:xfrm>
        </p:spPr>
        <p:txBody>
          <a:bodyPr>
            <a:normAutofit/>
          </a:bodyPr>
          <a:lstStyle/>
          <a:p>
            <a:pPr algn="ctr"/>
            <a:r>
              <a:rPr lang="en-IN" sz="3200" b="1">
                <a:latin typeface="Times New Roman"/>
                <a:cs typeface="Times New Roman"/>
              </a:rPr>
              <a:t>Objectives</a:t>
            </a:r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1DAEAE6F-E741-5DB7-6E32-BDC3823D23F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1800300"/>
              </p:ext>
            </p:extLst>
          </p:nvPr>
        </p:nvGraphicFramePr>
        <p:xfrm>
          <a:off x="1059072" y="1861271"/>
          <a:ext cx="9905039" cy="42002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9F659B-BAB2-5E96-87FC-1B9E61D2C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 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EC9B00A-7AAF-9F7B-4948-15879BD70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603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5D9E3-FA80-8268-F8B8-4FB790471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924" y="810164"/>
            <a:ext cx="4321278" cy="465541"/>
          </a:xfrm>
        </p:spPr>
        <p:txBody>
          <a:bodyPr>
            <a:no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IN" sz="3200" b="1">
                <a:latin typeface="Times New Roman"/>
                <a:cs typeface="Times New Roman"/>
              </a:rPr>
              <a:t>Study Area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3AAFF2-BD64-4E9B-95C1-67290DFBBFE1}"/>
              </a:ext>
            </a:extLst>
          </p:cNvPr>
          <p:cNvSpPr txBox="1"/>
          <p:nvPr/>
        </p:nvSpPr>
        <p:spPr>
          <a:xfrm>
            <a:off x="1332106" y="4917265"/>
            <a:ext cx="3981574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err="1">
                <a:latin typeface="Times New Roman"/>
                <a:ea typeface="+mn-lt"/>
                <a:cs typeface="+mn-lt"/>
              </a:rPr>
              <a:t>Vagdevi</a:t>
            </a:r>
            <a:r>
              <a:rPr lang="en-US" sz="2400" b="1">
                <a:latin typeface="Times New Roman"/>
                <a:ea typeface="+mn-lt"/>
                <a:cs typeface="+mn-lt"/>
              </a:rPr>
              <a:t> Whitefield:</a:t>
            </a:r>
            <a:endParaRPr lang="en-US" sz="2400">
              <a:latin typeface="Times New Roman"/>
              <a:cs typeface="Times New Roman"/>
            </a:endParaRPr>
          </a:p>
          <a:p>
            <a:pPr algn="ctr"/>
            <a:r>
              <a:rPr lang="en-US" sz="2400" b="1">
                <a:latin typeface="Times New Roman"/>
                <a:ea typeface="+mn-lt"/>
                <a:cs typeface="+mn-lt"/>
              </a:rPr>
              <a:t>Coordinates;</a:t>
            </a:r>
            <a:endParaRPr lang="en-US" sz="2400">
              <a:latin typeface="Times New Roman"/>
              <a:ea typeface="+mn-lt"/>
              <a:cs typeface="+mn-lt"/>
            </a:endParaRPr>
          </a:p>
          <a:p>
            <a:pPr algn="ctr"/>
            <a:r>
              <a:rPr lang="en-US" sz="2400" b="1">
                <a:latin typeface="Times New Roman"/>
                <a:ea typeface="+mn-lt"/>
                <a:cs typeface="+mn-lt"/>
              </a:rPr>
              <a:t>13°01'05°N, 77°46'12"E</a:t>
            </a:r>
            <a:endParaRPr lang="en-US" sz="2400">
              <a:latin typeface="Times New Roman"/>
              <a:ea typeface="+mn-lt"/>
              <a:cs typeface="+mn-lt"/>
            </a:endParaRPr>
          </a:p>
          <a:p>
            <a:pPr algn="ctr"/>
            <a:r>
              <a:rPr lang="en-US" sz="2400" b="1">
                <a:latin typeface="Times New Roman"/>
                <a:ea typeface="+mn-lt"/>
                <a:cs typeface="+mn-lt"/>
              </a:rPr>
              <a:t>AREA: 5.18 ACRES</a:t>
            </a:r>
            <a:endParaRPr lang="en-US" sz="2400">
              <a:latin typeface="Times New Roman"/>
              <a:cs typeface="Times New Roman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10A54D-DEF1-BA15-4DEF-1F051DDEB32C}"/>
              </a:ext>
            </a:extLst>
          </p:cNvPr>
          <p:cNvSpPr txBox="1"/>
          <p:nvPr/>
        </p:nvSpPr>
        <p:spPr>
          <a:xfrm>
            <a:off x="7208846" y="4946232"/>
            <a:ext cx="3981573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>
                <a:latin typeface="Times New Roman"/>
                <a:ea typeface="+mn-lt"/>
                <a:cs typeface="+mn-lt"/>
              </a:rPr>
              <a:t>Eggplant Soil:</a:t>
            </a:r>
            <a:endParaRPr lang="en-US" sz="2400">
              <a:latin typeface="Times New Roman"/>
              <a:ea typeface="+mn-lt"/>
              <a:cs typeface="+mn-lt"/>
            </a:endParaRPr>
          </a:p>
          <a:p>
            <a:pPr algn="ctr"/>
            <a:r>
              <a:rPr lang="en-US" sz="2400" b="1">
                <a:latin typeface="Times New Roman"/>
                <a:ea typeface="+mn-lt"/>
                <a:cs typeface="+mn-lt"/>
              </a:rPr>
              <a:t>Coordinates;</a:t>
            </a:r>
            <a:br>
              <a:rPr lang="en-US" sz="2400" b="1">
                <a:latin typeface="Times New Roman"/>
                <a:ea typeface="+mn-lt"/>
                <a:cs typeface="+mn-lt"/>
              </a:rPr>
            </a:br>
            <a:r>
              <a:rPr lang="en-US" sz="2400" b="1">
                <a:latin typeface="Times New Roman"/>
                <a:ea typeface="+mn-lt"/>
                <a:cs typeface="+mn-lt"/>
              </a:rPr>
              <a:t>13°03'13°N 77°46'10"E</a:t>
            </a:r>
            <a:endParaRPr lang="en-US" sz="2400">
              <a:latin typeface="Times New Roman"/>
              <a:ea typeface="+mn-lt"/>
              <a:cs typeface="+mn-lt"/>
            </a:endParaRPr>
          </a:p>
          <a:p>
            <a:pPr algn="ctr"/>
            <a:r>
              <a:rPr lang="en-US" sz="2400" b="1">
                <a:latin typeface="Times New Roman"/>
                <a:ea typeface="+mn-lt"/>
                <a:cs typeface="+mn-lt"/>
              </a:rPr>
              <a:t>AREA: 1.58 ACRES</a:t>
            </a:r>
            <a:endParaRPr lang="en-US" sz="2400">
              <a:latin typeface="Times New Roman"/>
              <a:cs typeface="Times New Roman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292C3335-E5F9-1375-0A36-7E8FB6DB3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270" y="1510255"/>
            <a:ext cx="4477026" cy="3163837"/>
          </a:xfrm>
          <a:prstGeom prst="rect">
            <a:avLst/>
          </a:prstGeom>
        </p:spPr>
      </p:pic>
      <p:pic>
        <p:nvPicPr>
          <p:cNvPr id="4" name="Picture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FB560C85-C623-4B4A-6834-2C6413797C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1515622"/>
            <a:ext cx="4421808" cy="315310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4637B-BCF4-A461-3A74-5A8A0B1FD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F790C1-460C-6FD0-D757-9F7668A250D9}"/>
              </a:ext>
            </a:extLst>
          </p:cNvPr>
          <p:cNvSpPr txBox="1"/>
          <p:nvPr/>
        </p:nvSpPr>
        <p:spPr>
          <a:xfrm>
            <a:off x="3827792" y="63288"/>
            <a:ext cx="422215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>
                <a:latin typeface="Times New Roman"/>
                <a:cs typeface="Times New Roman"/>
              </a:rPr>
              <a:t>Materials and methods</a:t>
            </a:r>
            <a:endParaRPr lang="en-US" sz="4000" b="1">
              <a:latin typeface="Times New Roman"/>
              <a:cs typeface="Times New Roman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C41DB8-11C1-1EAF-73E1-D6591E8B1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3279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3EF50-114A-81FD-9A90-869E76C72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183" y="546117"/>
            <a:ext cx="5500246" cy="994950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IN" sz="3200" b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Study Area</a:t>
            </a:r>
            <a:endParaRPr lang="en-US" sz="3200" b="1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3C008D-0DFF-DFBC-7C5A-206D8C6A5753}"/>
              </a:ext>
            </a:extLst>
          </p:cNvPr>
          <p:cNvSpPr txBox="1"/>
          <p:nvPr/>
        </p:nvSpPr>
        <p:spPr>
          <a:xfrm>
            <a:off x="1484266" y="4891937"/>
            <a:ext cx="3531843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>
                <a:ea typeface="+mn-lt"/>
                <a:cs typeface="+mn-lt"/>
              </a:rPr>
              <a:t>Urban area soil </a:t>
            </a:r>
          </a:p>
          <a:p>
            <a:pPr algn="ctr"/>
            <a:r>
              <a:rPr lang="en-US" sz="2400" b="1">
                <a:ea typeface="+mn-lt"/>
                <a:cs typeface="+mn-lt"/>
              </a:rPr>
              <a:t>Coordinates;</a:t>
            </a:r>
          </a:p>
          <a:p>
            <a:pPr algn="ctr"/>
            <a:r>
              <a:rPr lang="en-US" sz="2400" b="1">
                <a:ea typeface="+mn-lt"/>
                <a:cs typeface="+mn-lt"/>
              </a:rPr>
              <a:t>12</a:t>
            </a:r>
            <a:r>
              <a:rPr lang="en-US" sz="2400">
                <a:ea typeface="+mn-lt"/>
                <a:cs typeface="+mn-lt"/>
              </a:rPr>
              <a:t>°</a:t>
            </a:r>
            <a:r>
              <a:rPr lang="en-US" sz="2400" b="1">
                <a:ea typeface="+mn-lt"/>
                <a:cs typeface="+mn-lt"/>
              </a:rPr>
              <a:t>58'54"N, 77</a:t>
            </a:r>
            <a:r>
              <a:rPr lang="en-US" sz="2400">
                <a:ea typeface="+mn-lt"/>
                <a:cs typeface="+mn-lt"/>
              </a:rPr>
              <a:t>°</a:t>
            </a:r>
            <a:r>
              <a:rPr lang="en-US" sz="2400" b="1">
                <a:ea typeface="+mn-lt"/>
                <a:cs typeface="+mn-lt"/>
              </a:rPr>
              <a:t>45'03"E</a:t>
            </a:r>
          </a:p>
          <a:p>
            <a:pPr algn="ctr"/>
            <a:r>
              <a:rPr lang="en-US" sz="2400" b="1">
                <a:ea typeface="+mn-lt"/>
                <a:cs typeface="+mn-lt"/>
              </a:rPr>
              <a:t>AREA: 0.46 acres</a:t>
            </a:r>
          </a:p>
        </p:txBody>
      </p:sp>
      <p:pic>
        <p:nvPicPr>
          <p:cNvPr id="6" name="Picture 6" descr="A screenshot of a video game&#10;&#10;Description automatically generated">
            <a:extLst>
              <a:ext uri="{FF2B5EF4-FFF2-40B4-BE49-F238E27FC236}">
                <a16:creationId xmlns:a16="http://schemas.microsoft.com/office/drawing/2014/main" id="{6D7D965A-2F8B-DD9F-1D1F-0F1C82C36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7724" y="1544956"/>
            <a:ext cx="4672779" cy="30306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5411A8-4ACE-D91F-F524-BFEC18050F38}"/>
              </a:ext>
            </a:extLst>
          </p:cNvPr>
          <p:cNvSpPr txBox="1"/>
          <p:nvPr/>
        </p:nvSpPr>
        <p:spPr>
          <a:xfrm>
            <a:off x="6734865" y="4973174"/>
            <a:ext cx="4479822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>
                <a:ea typeface="+mn-lt"/>
                <a:cs typeface="+mn-lt"/>
              </a:rPr>
              <a:t>Rose Plant Soil:</a:t>
            </a:r>
            <a:br>
              <a:rPr lang="en-US" sz="2400" b="1">
                <a:ea typeface="+mn-lt"/>
                <a:cs typeface="+mn-lt"/>
              </a:rPr>
            </a:br>
            <a:r>
              <a:rPr lang="en-US" sz="2400" b="1">
                <a:ea typeface="+mn-lt"/>
                <a:cs typeface="+mn-lt"/>
              </a:rPr>
              <a:t>Coordinates;</a:t>
            </a:r>
          </a:p>
          <a:p>
            <a:pPr algn="ctr"/>
            <a:r>
              <a:rPr lang="en-US" sz="2400" b="1">
                <a:ea typeface="+mn-lt"/>
                <a:cs typeface="+mn-lt"/>
              </a:rPr>
              <a:t>13°02'24"N 77°46'39"E</a:t>
            </a:r>
          </a:p>
        </p:txBody>
      </p:sp>
      <p:pic>
        <p:nvPicPr>
          <p:cNvPr id="3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1112016C-EDA3-D105-03AC-26112D498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183" y="1541067"/>
            <a:ext cx="5095460" cy="3035951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EADB88-29D7-2EB3-1608-C42B014D9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 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67622F6-5278-7C6F-E938-D74202B8B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1678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168376-F304-DDEC-B0CE-E8114AEEE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 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3BA2BB-AB36-85C5-DE56-F6B3F2986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2" descr="A picture containing ground, outdoor, grass, dirt&#10;&#10;Description automatically generated">
            <a:extLst>
              <a:ext uri="{FF2B5EF4-FFF2-40B4-BE49-F238E27FC236}">
                <a16:creationId xmlns:a16="http://schemas.microsoft.com/office/drawing/2014/main" id="{F21CE453-AD0D-7CA2-B343-84D20C9E09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1" t="10401" r="7239"/>
          <a:stretch/>
        </p:blipFill>
        <p:spPr bwMode="auto">
          <a:xfrm>
            <a:off x="247746" y="575094"/>
            <a:ext cx="4780132" cy="2863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A picture containing grass, outdoor, ground, person&#10;&#10;Description automatically generated">
            <a:extLst>
              <a:ext uri="{FF2B5EF4-FFF2-40B4-BE49-F238E27FC236}">
                <a16:creationId xmlns:a16="http://schemas.microsoft.com/office/drawing/2014/main" id="{11E87FCF-713C-F245-04F3-6DC87B22E2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18"/>
          <a:stretch/>
        </p:blipFill>
        <p:spPr bwMode="auto">
          <a:xfrm>
            <a:off x="5065202" y="561630"/>
            <a:ext cx="4387140" cy="286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C4F2066-0288-8CAB-F38A-D491DD479C8A}"/>
              </a:ext>
            </a:extLst>
          </p:cNvPr>
          <p:cNvSpPr txBox="1"/>
          <p:nvPr/>
        </p:nvSpPr>
        <p:spPr>
          <a:xfrm>
            <a:off x="979258" y="126733"/>
            <a:ext cx="321946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>
                <a:latin typeface="Times New Roman"/>
                <a:cs typeface="Calibri"/>
              </a:rPr>
              <a:t>Eggplant soil Collection</a:t>
            </a:r>
            <a:endParaRPr lang="en-GB" sz="2400">
              <a:latin typeface="Times New Roman"/>
              <a:cs typeface="Times New Roman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01C9CB-B836-486C-590C-9E9614593BA8}"/>
              </a:ext>
            </a:extLst>
          </p:cNvPr>
          <p:cNvSpPr txBox="1"/>
          <p:nvPr/>
        </p:nvSpPr>
        <p:spPr>
          <a:xfrm>
            <a:off x="5296958" y="126734"/>
            <a:ext cx="276631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>
                <a:latin typeface="Times New Roman"/>
                <a:cs typeface="Calibri"/>
              </a:rPr>
              <a:t>Rose Soil Collection</a:t>
            </a:r>
            <a:endParaRPr lang="en-GB" sz="2400">
              <a:latin typeface="Times New Roman"/>
              <a:cs typeface="Times New Roman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347371-2860-48C5-5988-5952FFDF9928}"/>
              </a:ext>
            </a:extLst>
          </p:cNvPr>
          <p:cNvSpPr txBox="1"/>
          <p:nvPr/>
        </p:nvSpPr>
        <p:spPr>
          <a:xfrm>
            <a:off x="9290843" y="-3970"/>
            <a:ext cx="289603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>
                <a:latin typeface="Times New Roman"/>
                <a:cs typeface="Calibri"/>
              </a:rPr>
              <a:t>Urban Soil Collection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931C25-5EFA-B93A-C408-BF32E3B336DD}"/>
              </a:ext>
            </a:extLst>
          </p:cNvPr>
          <p:cNvSpPr txBox="1"/>
          <p:nvPr/>
        </p:nvSpPr>
        <p:spPr>
          <a:xfrm>
            <a:off x="4624264" y="3440024"/>
            <a:ext cx="295139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>
                <a:latin typeface="Times New Roman"/>
                <a:cs typeface="Calibri"/>
              </a:rPr>
              <a:t>School Soil Collection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DCE1983-8907-385B-0A77-1D81888364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762" r="-1342" b="15212"/>
          <a:stretch/>
        </p:blipFill>
        <p:spPr>
          <a:xfrm>
            <a:off x="9489066" y="452790"/>
            <a:ext cx="2497227" cy="3762304"/>
          </a:xfrm>
          <a:prstGeom prst="rect">
            <a:avLst/>
          </a:prstGeom>
        </p:spPr>
      </p:pic>
      <p:pic>
        <p:nvPicPr>
          <p:cNvPr id="6" name="Picture 7" descr="A picture containing ground, outdoor, plant, hill&#10;&#10;Description automatically generated">
            <a:extLst>
              <a:ext uri="{FF2B5EF4-FFF2-40B4-BE49-F238E27FC236}">
                <a16:creationId xmlns:a16="http://schemas.microsoft.com/office/drawing/2014/main" id="{AC69DF51-84FB-327D-4E07-A9847EE8AF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9693" y="3861855"/>
            <a:ext cx="5512418" cy="247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4012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D2830-1FC0-AD8E-44D7-05EEA6929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01" y="66148"/>
            <a:ext cx="2364209" cy="399785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IN" sz="3200" b="1" u="sng">
                <a:latin typeface="Times New Roman"/>
                <a:cs typeface="Times New Roman"/>
              </a:rPr>
              <a:t>Materials Required: </a:t>
            </a:r>
            <a:endParaRPr lang="en-US" u="sng"/>
          </a:p>
          <a:p>
            <a:pPr marL="0" indent="0">
              <a:buNone/>
            </a:pPr>
            <a:r>
              <a:rPr lang="en-IN" sz="180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IN" sz="18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400">
                <a:latin typeface="Times New Roman"/>
                <a:cs typeface="Times New Roman"/>
              </a:rPr>
              <a:t>Soil from different places, distilled water, pH strips, microscope, microscopic slides, electronic compact scale, beakers, droppers, test tubes.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BB776-E1B5-4549-03C4-8A6A80C8842F}"/>
              </a:ext>
            </a:extLst>
          </p:cNvPr>
          <p:cNvSpPr txBox="1"/>
          <p:nvPr/>
        </p:nvSpPr>
        <p:spPr>
          <a:xfrm>
            <a:off x="2427079" y="2565"/>
            <a:ext cx="9670760" cy="649408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 u="sng">
                <a:latin typeface="Times New Roman"/>
                <a:cs typeface="Times New Roman"/>
              </a:rPr>
              <a:t>Methods:</a:t>
            </a:r>
            <a:endParaRPr lang="en-US" sz="3200" u="sng"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>
                <a:latin typeface="Times New Roman"/>
                <a:cs typeface="Times New Roman"/>
              </a:rPr>
              <a:t>Moisture content</a:t>
            </a:r>
            <a:endParaRPr lang="en-US" sz="24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>
                <a:latin typeface="Times New Roman"/>
                <a:cs typeface="Times New Roman"/>
              </a:rPr>
              <a:t>We took the difference of the dry and wet weights of the soil and</a:t>
            </a:r>
            <a:endParaRPr lang="en-US" sz="24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>
                <a:latin typeface="Times New Roman"/>
                <a:cs typeface="Times New Roman"/>
              </a:rPr>
              <a:t>concluded.</a:t>
            </a:r>
            <a:endParaRPr lang="en-US" sz="24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sz="2400" b="1">
                <a:latin typeface="Times New Roman"/>
                <a:cs typeface="Times New Roman"/>
              </a:rPr>
              <a:t>Soil pH</a:t>
            </a:r>
          </a:p>
          <a:p>
            <a:r>
              <a:rPr lang="en-US" sz="2400">
                <a:latin typeface="Times New Roman"/>
                <a:cs typeface="Times New Roman"/>
              </a:rPr>
              <a:t>We made solutions of the soil samples and tested them with pH</a:t>
            </a:r>
            <a:endParaRPr lang="en-US" sz="2400">
              <a:cs typeface="Calibri" panose="020F0502020204030204"/>
            </a:endParaRPr>
          </a:p>
          <a:p>
            <a:r>
              <a:rPr lang="en-US" sz="2400">
                <a:latin typeface="Times New Roman"/>
                <a:cs typeface="Times New Roman"/>
              </a:rPr>
              <a:t>strips.</a:t>
            </a:r>
            <a:endParaRPr lang="en-US" sz="2400"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 sz="2400" b="1">
                <a:latin typeface="Times New Roman"/>
                <a:cs typeface="Times New Roman"/>
              </a:rPr>
              <a:t>Soil Color</a:t>
            </a:r>
          </a:p>
          <a:p>
            <a:r>
              <a:rPr lang="en-US" sz="2400">
                <a:latin typeface="Times New Roman"/>
                <a:cs typeface="Times New Roman"/>
              </a:rPr>
              <a:t>We analyzed the soil thoroughly and concluded about the color.</a:t>
            </a:r>
          </a:p>
          <a:p>
            <a:pPr marL="285750" indent="-285750">
              <a:buFont typeface="Arial"/>
              <a:buChar char="•"/>
            </a:pPr>
            <a:r>
              <a:rPr lang="en-US" sz="2400" b="1">
                <a:latin typeface="Times New Roman"/>
                <a:cs typeface="Times New Roman"/>
              </a:rPr>
              <a:t>Water holding capacity</a:t>
            </a:r>
          </a:p>
          <a:p>
            <a:r>
              <a:rPr lang="en-US" sz="2400">
                <a:latin typeface="Times New Roman"/>
                <a:cs typeface="Times New Roman"/>
              </a:rPr>
              <a:t>We weighed 50g of soil and added water to it until the water started</a:t>
            </a:r>
          </a:p>
          <a:p>
            <a:r>
              <a:rPr lang="en-US" sz="2400">
                <a:latin typeface="Times New Roman"/>
                <a:cs typeface="Times New Roman"/>
              </a:rPr>
              <a:t>to drip. We measured the amount of water added and drew a conclusion.</a:t>
            </a:r>
            <a:endParaRPr lang="en-US" sz="2400"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 sz="2400" b="1">
                <a:latin typeface="Times New Roman"/>
                <a:ea typeface="+mn-lt"/>
                <a:cs typeface="+mn-lt"/>
              </a:rPr>
              <a:t>Nutrient tests </a:t>
            </a:r>
            <a:endParaRPr lang="en-US" sz="2400">
              <a:latin typeface="Times New Roman"/>
              <a:ea typeface="+mn-lt"/>
              <a:cs typeface="+mn-lt"/>
            </a:endParaRPr>
          </a:p>
          <a:p>
            <a:r>
              <a:rPr lang="en-US" sz="2400">
                <a:latin typeface="Times New Roman"/>
                <a:ea typeface="+mn-lt"/>
                <a:cs typeface="+mn-lt"/>
              </a:rPr>
              <a:t>Through the soil testing kit, we did the tests of nutrients present in the soil. </a:t>
            </a:r>
            <a:endParaRPr lang="en-US" sz="2400">
              <a:latin typeface="Times New Roman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>
                <a:latin typeface="Times New Roman"/>
                <a:cs typeface="Calibri"/>
              </a:rPr>
              <a:t>Microorganisms</a:t>
            </a:r>
            <a:r>
              <a:rPr lang="en-US" sz="2400">
                <a:latin typeface="Times New Roman"/>
                <a:cs typeface="Calibri"/>
              </a:rPr>
              <a:t> </a:t>
            </a:r>
          </a:p>
          <a:p>
            <a:r>
              <a:rPr lang="en-US" sz="2400">
                <a:latin typeface="Times New Roman"/>
                <a:cs typeface="Calibri"/>
              </a:rPr>
              <a:t>We took some soil samples and viewed them with a microscope to know about the micro-organisms.  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4032963-C9FF-DAE4-C7BD-BDFEBF3ED161}"/>
              </a:ext>
            </a:extLst>
          </p:cNvPr>
          <p:cNvCxnSpPr>
            <a:cxnSpLocks/>
          </p:cNvCxnSpPr>
          <p:nvPr/>
        </p:nvCxnSpPr>
        <p:spPr>
          <a:xfrm>
            <a:off x="2278656" y="4731"/>
            <a:ext cx="0" cy="5954920"/>
          </a:xfrm>
          <a:prstGeom prst="straightConnector1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50E8D5-D27E-E2D6-E04F-9B16C75CC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7</a:t>
            </a:fld>
            <a:endParaRPr lang="en-US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B5BBD04C-3126-BD3B-180E-7CC79846DA7E}"/>
              </a:ext>
            </a:extLst>
          </p:cNvPr>
          <p:cNvSpPr txBox="1">
            <a:spLocks/>
          </p:cNvSpPr>
          <p:nvPr/>
        </p:nvSpPr>
        <p:spPr>
          <a:xfrm>
            <a:off x="4931569" y="641588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LAKE 2022: Conservation of wetlands: ecosystem-based adaptation of climate change, December 28-30, 2022 </a:t>
            </a:r>
          </a:p>
        </p:txBody>
      </p:sp>
    </p:spTree>
    <p:extLst>
      <p:ext uri="{BB962C8B-B14F-4D97-AF65-F5344CB8AC3E}">
        <p14:creationId xmlns:p14="http://schemas.microsoft.com/office/powerpoint/2010/main" val="37760833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08DE74A-491F-3AEC-53F3-57E013B1E1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8511204"/>
              </p:ext>
            </p:extLst>
          </p:nvPr>
        </p:nvGraphicFramePr>
        <p:xfrm>
          <a:off x="227299" y="637683"/>
          <a:ext cx="8803579" cy="3168895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1817867">
                  <a:extLst>
                    <a:ext uri="{9D8B030D-6E8A-4147-A177-3AD203B41FA5}">
                      <a16:colId xmlns:a16="http://schemas.microsoft.com/office/drawing/2014/main" val="817927443"/>
                    </a:ext>
                  </a:extLst>
                </a:gridCol>
                <a:gridCol w="1534455">
                  <a:extLst>
                    <a:ext uri="{9D8B030D-6E8A-4147-A177-3AD203B41FA5}">
                      <a16:colId xmlns:a16="http://schemas.microsoft.com/office/drawing/2014/main" val="92126188"/>
                    </a:ext>
                  </a:extLst>
                </a:gridCol>
                <a:gridCol w="1693432">
                  <a:extLst>
                    <a:ext uri="{9D8B030D-6E8A-4147-A177-3AD203B41FA5}">
                      <a16:colId xmlns:a16="http://schemas.microsoft.com/office/drawing/2014/main" val="1638629655"/>
                    </a:ext>
                  </a:extLst>
                </a:gridCol>
                <a:gridCol w="1257358">
                  <a:extLst>
                    <a:ext uri="{9D8B030D-6E8A-4147-A177-3AD203B41FA5}">
                      <a16:colId xmlns:a16="http://schemas.microsoft.com/office/drawing/2014/main" val="715582022"/>
                    </a:ext>
                  </a:extLst>
                </a:gridCol>
                <a:gridCol w="2500467">
                  <a:extLst>
                    <a:ext uri="{9D8B030D-6E8A-4147-A177-3AD203B41FA5}">
                      <a16:colId xmlns:a16="http://schemas.microsoft.com/office/drawing/2014/main" val="1623540181"/>
                    </a:ext>
                  </a:extLst>
                </a:gridCol>
              </a:tblGrid>
              <a:tr h="387282">
                <a:tc>
                  <a:txBody>
                    <a:bodyPr/>
                    <a:lstStyle/>
                    <a:p>
                      <a:endParaRPr lang="en-US" sz="1800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911" marR="46911" marT="23456" marB="23456"/>
                </a:tc>
                <a:tc>
                  <a:txBody>
                    <a:bodyPr/>
                    <a:lstStyle/>
                    <a:p>
                      <a:r>
                        <a:rPr lang="en-US" sz="2000" b="1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 Urban Soil</a:t>
                      </a:r>
                    </a:p>
                  </a:txBody>
                  <a:tcPr marL="46911" marR="46911" marT="23456" marB="23456"/>
                </a:tc>
                <a:tc>
                  <a:txBody>
                    <a:bodyPr/>
                    <a:lstStyle/>
                    <a:p>
                      <a:r>
                        <a:rPr lang="en-US" sz="2000" b="1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School Soil</a:t>
                      </a:r>
                    </a:p>
                  </a:txBody>
                  <a:tcPr marL="46911" marR="46911" marT="23456" marB="23456"/>
                </a:tc>
                <a:tc>
                  <a:txBody>
                    <a:bodyPr/>
                    <a:lstStyle/>
                    <a:p>
                      <a:r>
                        <a:rPr lang="en-US" sz="2000" b="1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Rose Soil</a:t>
                      </a:r>
                    </a:p>
                  </a:txBody>
                  <a:tcPr marL="46911" marR="46911" marT="23456" marB="23456"/>
                </a:tc>
                <a:tc>
                  <a:txBody>
                    <a:bodyPr/>
                    <a:lstStyle/>
                    <a:p>
                      <a:r>
                        <a:rPr lang="en-US" sz="2000" b="1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Eggplant Soil</a:t>
                      </a:r>
                    </a:p>
                    <a:p>
                      <a:r>
                        <a:rPr lang="en-US" sz="2000" b="1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(Agricultural soil)</a:t>
                      </a:r>
                    </a:p>
                  </a:txBody>
                  <a:tcPr marL="46911" marR="46911" marT="23456" marB="23456"/>
                </a:tc>
                <a:extLst>
                  <a:ext uri="{0D108BD9-81ED-4DB2-BD59-A6C34878D82A}">
                    <a16:rowId xmlns:a16="http://schemas.microsoft.com/office/drawing/2014/main" val="4109759404"/>
                  </a:ext>
                </a:extLst>
              </a:tr>
              <a:tr h="537948"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Moisture Content</a:t>
                      </a:r>
                    </a:p>
                  </a:txBody>
                  <a:tcPr marL="46911" marR="46911" marT="23456" marB="234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6.70ml/20g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33.5%</a:t>
                      </a:r>
                    </a:p>
                  </a:txBody>
                  <a:tcPr marL="46911" marR="46911" marT="23456" marB="234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5.07ml/20g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1800">
                          <a:solidFill>
                            <a:srgbClr val="0070C0"/>
                          </a:solidFill>
                          <a:latin typeface="Times New Roman"/>
                          <a:cs typeface="Times New Roman"/>
                        </a:rPr>
                        <a:t>25.35%</a:t>
                      </a:r>
                    </a:p>
                  </a:txBody>
                  <a:tcPr marL="46911" marR="46911" marT="23456" marB="234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6.45ml/20g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32.25%</a:t>
                      </a:r>
                    </a:p>
                  </a:txBody>
                  <a:tcPr marL="46911" marR="46911" marT="23456" marB="234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6.85ml/20g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1800">
                          <a:solidFill>
                            <a:srgbClr val="00B050"/>
                          </a:solidFill>
                          <a:latin typeface="Times New Roman"/>
                          <a:cs typeface="Times New Roman"/>
                        </a:rPr>
                        <a:t>34.25%</a:t>
                      </a:r>
                    </a:p>
                  </a:txBody>
                  <a:tcPr marL="46911" marR="46911" marT="23456" marB="23456"/>
                </a:tc>
                <a:extLst>
                  <a:ext uri="{0D108BD9-81ED-4DB2-BD59-A6C34878D82A}">
                    <a16:rowId xmlns:a16="http://schemas.microsoft.com/office/drawing/2014/main" val="3653691643"/>
                  </a:ext>
                </a:extLst>
              </a:tr>
              <a:tr h="404495"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Soil pH</a:t>
                      </a:r>
                    </a:p>
                  </a:txBody>
                  <a:tcPr marL="46911" marR="46911" marT="23456" marB="234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     6</a:t>
                      </a:r>
                    </a:p>
                  </a:txBody>
                  <a:tcPr marL="46911" marR="46911" marT="23456" marB="234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    6</a:t>
                      </a:r>
                    </a:p>
                  </a:txBody>
                  <a:tcPr marL="46911" marR="46911" marT="23456" marB="234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   6</a:t>
                      </a:r>
                    </a:p>
                  </a:txBody>
                  <a:tcPr marL="46911" marR="46911" marT="23456" marB="234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         7</a:t>
                      </a:r>
                    </a:p>
                  </a:txBody>
                  <a:tcPr marL="46911" marR="46911" marT="23456" marB="23456"/>
                </a:tc>
                <a:extLst>
                  <a:ext uri="{0D108BD9-81ED-4DB2-BD59-A6C34878D82A}">
                    <a16:rowId xmlns:a16="http://schemas.microsoft.com/office/drawing/2014/main" val="3861042047"/>
                  </a:ext>
                </a:extLst>
              </a:tr>
              <a:tr h="277393"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Soil Color</a:t>
                      </a:r>
                    </a:p>
                  </a:txBody>
                  <a:tcPr marL="46911" marR="46911" marT="23456" marB="234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Dark-brown</a:t>
                      </a:r>
                      <a:endParaRPr lang="en-US" sz="1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911" marR="46911" marT="23456" marB="234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Brown</a:t>
                      </a:r>
                    </a:p>
                  </a:txBody>
                  <a:tcPr marL="46911" marR="46911" marT="23456" marB="23456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Brown </a:t>
                      </a:r>
                    </a:p>
                  </a:txBody>
                  <a:tcPr marL="46911" marR="46911" marT="23456" marB="234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Brown</a:t>
                      </a:r>
                    </a:p>
                  </a:txBody>
                  <a:tcPr marL="46911" marR="46911" marT="23456" marB="23456"/>
                </a:tc>
                <a:extLst>
                  <a:ext uri="{0D108BD9-81ED-4DB2-BD59-A6C34878D82A}">
                    <a16:rowId xmlns:a16="http://schemas.microsoft.com/office/drawing/2014/main" val="1004538083"/>
                  </a:ext>
                </a:extLst>
              </a:tr>
              <a:tr h="514276"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Micro</a:t>
                      </a:r>
                    </a:p>
                    <a:p>
                      <a:pPr lvl="0">
                        <a:buNone/>
                      </a:pPr>
                      <a:r>
                        <a:rPr lang="en-US" sz="1800" b="1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organisms</a:t>
                      </a:r>
                    </a:p>
                  </a:txBody>
                  <a:tcPr marL="46911" marR="46911" marT="23456" marB="234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  -</a:t>
                      </a:r>
                    </a:p>
                  </a:txBody>
                  <a:tcPr marL="46911" marR="46911" marT="23456" marB="234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-</a:t>
                      </a:r>
                    </a:p>
                  </a:txBody>
                  <a:tcPr marL="46911" marR="46911" marT="23456" marB="234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-</a:t>
                      </a:r>
                    </a:p>
                  </a:txBody>
                  <a:tcPr marL="46911" marR="46911" marT="23456" marB="234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00B050"/>
                          </a:solidFill>
                          <a:latin typeface="Times New Roman"/>
                          <a:cs typeface="Times New Roman"/>
                        </a:rPr>
                        <a:t>Bacillus</a:t>
                      </a:r>
                    </a:p>
                  </a:txBody>
                  <a:tcPr marL="46911" marR="46911" marT="23456" marB="23456"/>
                </a:tc>
                <a:extLst>
                  <a:ext uri="{0D108BD9-81ED-4DB2-BD59-A6C34878D82A}">
                    <a16:rowId xmlns:a16="http://schemas.microsoft.com/office/drawing/2014/main" val="3084518475"/>
                  </a:ext>
                </a:extLst>
              </a:tr>
              <a:tr h="537948"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Water Holding Capacity</a:t>
                      </a:r>
                    </a:p>
                  </a:txBody>
                  <a:tcPr marL="46911" marR="46911" marT="23456" marB="234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6.25ml/50g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12.5%</a:t>
                      </a:r>
                    </a:p>
                  </a:txBody>
                  <a:tcPr marL="46911" marR="46911" marT="23456" marB="234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6.50ml/50g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13%</a:t>
                      </a:r>
                    </a:p>
                  </a:txBody>
                  <a:tcPr marL="46911" marR="46911" marT="23456" marB="234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6.00ml/50g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1800">
                          <a:solidFill>
                            <a:srgbClr val="0070C0"/>
                          </a:solidFill>
                          <a:latin typeface="Times New Roman"/>
                          <a:cs typeface="Times New Roman"/>
                        </a:rPr>
                        <a:t>12%</a:t>
                      </a:r>
                    </a:p>
                  </a:txBody>
                  <a:tcPr marL="46911" marR="46911" marT="23456" marB="234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7.00ml/50g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1800">
                          <a:solidFill>
                            <a:srgbClr val="00B050"/>
                          </a:solidFill>
                          <a:latin typeface="Times New Roman"/>
                          <a:cs typeface="Times New Roman"/>
                        </a:rPr>
                        <a:t>14%</a:t>
                      </a:r>
                    </a:p>
                  </a:txBody>
                  <a:tcPr marL="46911" marR="46911" marT="23456" marB="23456"/>
                </a:tc>
                <a:extLst>
                  <a:ext uri="{0D108BD9-81ED-4DB2-BD59-A6C34878D82A}">
                    <a16:rowId xmlns:a16="http://schemas.microsoft.com/office/drawing/2014/main" val="185042773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DC60EE4-BF1A-4BA6-68F4-2E7E65DF20FA}"/>
              </a:ext>
            </a:extLst>
          </p:cNvPr>
          <p:cNvSpPr txBox="1"/>
          <p:nvPr/>
        </p:nvSpPr>
        <p:spPr>
          <a:xfrm>
            <a:off x="3146190" y="0"/>
            <a:ext cx="215403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>
                <a:latin typeface="Times New Roman"/>
                <a:cs typeface="Calibri"/>
              </a:rPr>
              <a:t>Results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66A6B24-BEB2-4C58-ABC8-08A61DCB8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LAKE 2022: Conservation of wetlands: ecosystem-based adaptation of climate change, December 28-30, 2022 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5D3ECE6-D426-6BDD-CFE4-EEB9DB5D42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6752"/>
                    </a14:imgEffect>
                    <a14:imgEffect>
                      <a14:saturation sat="92000"/>
                    </a14:imgEffect>
                    <a14:imgEffect>
                      <a14:brightnessContrast bright="-22000" contrast="6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9" t="16564" r="457" b="41237"/>
          <a:stretch/>
        </p:blipFill>
        <p:spPr bwMode="auto">
          <a:xfrm rot="5400000">
            <a:off x="9254136" y="1041991"/>
            <a:ext cx="2016550" cy="2098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7564A9-0683-FC61-CBBE-E34333DAD4EC}"/>
              </a:ext>
            </a:extLst>
          </p:cNvPr>
          <p:cNvSpPr txBox="1"/>
          <p:nvPr/>
        </p:nvSpPr>
        <p:spPr>
          <a:xfrm>
            <a:off x="9530217" y="584775"/>
            <a:ext cx="1225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/>
                <a:cs typeface="Calibri"/>
              </a:rPr>
              <a:t>Bacillus</a:t>
            </a:r>
            <a:endParaRPr lang="en-I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5C4355-589B-2FDD-EB0D-B608908E1559}"/>
              </a:ext>
            </a:extLst>
          </p:cNvPr>
          <p:cNvSpPr txBox="1"/>
          <p:nvPr/>
        </p:nvSpPr>
        <p:spPr>
          <a:xfrm>
            <a:off x="9426159" y="3135760"/>
            <a:ext cx="1885361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b="0" i="0">
                <a:solidFill>
                  <a:srgbClr val="4D5156"/>
                </a:solidFill>
                <a:effectLst/>
                <a:latin typeface="Times New Roman"/>
                <a:cs typeface="arial"/>
              </a:rPr>
              <a:t>Bacillus is a  rod-shaped bacteria.</a:t>
            </a:r>
            <a:r>
              <a:rPr lang="en-US" sz="2000">
                <a:solidFill>
                  <a:srgbClr val="4D5156"/>
                </a:solidFill>
                <a:latin typeface="Times New Roman"/>
                <a:cs typeface="arial"/>
              </a:rPr>
              <a:t> </a:t>
            </a:r>
            <a:endParaRPr lang="en-IN" sz="2000">
              <a:latin typeface="Times New Roman"/>
              <a:cs typeface="Times New Roman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95F500-2D5E-4234-8C80-5BF2F609529E}"/>
              </a:ext>
            </a:extLst>
          </p:cNvPr>
          <p:cNvSpPr txBox="1"/>
          <p:nvPr/>
        </p:nvSpPr>
        <p:spPr>
          <a:xfrm>
            <a:off x="9754838" y="6359034"/>
            <a:ext cx="16006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>
                <a:solidFill>
                  <a:schemeClr val="tx1">
                    <a:tint val="75000"/>
                  </a:schemeClr>
                </a:solidFill>
              </a:rPr>
              <a:t>7</a:t>
            </a:r>
            <a:endParaRPr lang="en-IN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7465360C-447D-8498-8891-3B3042F8BDEC}"/>
              </a:ext>
            </a:extLst>
          </p:cNvPr>
          <p:cNvSpPr txBox="1"/>
          <p:nvPr/>
        </p:nvSpPr>
        <p:spPr>
          <a:xfrm>
            <a:off x="-8596" y="5976331"/>
            <a:ext cx="12191999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i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The moisture content and water holding capacity is highest in eggplant soil since it is an agricultural soil.</a:t>
            </a:r>
            <a:endParaRPr lang="en-IN" sz="1800" b="1" i="1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5D18BA9-B50B-49E4-9209-2769CFB2D982}"/>
              </a:ext>
            </a:extLst>
          </p:cNvPr>
          <p:cNvGrpSpPr/>
          <p:nvPr/>
        </p:nvGrpSpPr>
        <p:grpSpPr>
          <a:xfrm>
            <a:off x="4507215" y="4018491"/>
            <a:ext cx="3870338" cy="1827201"/>
            <a:chOff x="352871" y="4168217"/>
            <a:chExt cx="3870338" cy="1827201"/>
          </a:xfrm>
        </p:grpSpPr>
        <p:pic>
          <p:nvPicPr>
            <p:cNvPr id="2" name="Picture 6" descr="Chart, pie chart&#10;&#10;Description automatically generated">
              <a:extLst>
                <a:ext uri="{FF2B5EF4-FFF2-40B4-BE49-F238E27FC236}">
                  <a16:creationId xmlns:a16="http://schemas.microsoft.com/office/drawing/2014/main" id="{6846FA07-8B81-D968-FBE3-F0C9E6FDF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2871" y="4168217"/>
              <a:ext cx="3870338" cy="1827201"/>
            </a:xfrm>
            <a:prstGeom prst="rect">
              <a:avLst/>
            </a:prstGeom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1EC862B-5BFB-0F16-B413-94A5BFBEC811}"/>
                </a:ext>
              </a:extLst>
            </p:cNvPr>
            <p:cNvSpPr/>
            <p:nvPr/>
          </p:nvSpPr>
          <p:spPr>
            <a:xfrm>
              <a:off x="2780906" y="4543720"/>
              <a:ext cx="1442303" cy="617722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0ED9F4F-B0F6-CF61-59A1-4C4D7F61E848}"/>
              </a:ext>
            </a:extLst>
          </p:cNvPr>
          <p:cNvGrpSpPr/>
          <p:nvPr/>
        </p:nvGrpSpPr>
        <p:grpSpPr>
          <a:xfrm>
            <a:off x="337684" y="4018491"/>
            <a:ext cx="3476765" cy="1794744"/>
            <a:chOff x="4997932" y="4168217"/>
            <a:chExt cx="3476765" cy="1794744"/>
          </a:xfrm>
        </p:grpSpPr>
        <p:pic>
          <p:nvPicPr>
            <p:cNvPr id="3" name="Picture 7" descr="Chart, pie chart&#10;&#10;Description automatically generated">
              <a:extLst>
                <a:ext uri="{FF2B5EF4-FFF2-40B4-BE49-F238E27FC236}">
                  <a16:creationId xmlns:a16="http://schemas.microsoft.com/office/drawing/2014/main" id="{758EE396-3F6B-0876-CDFC-5FFA6C9168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97932" y="4168217"/>
              <a:ext cx="3382496" cy="1794744"/>
            </a:xfrm>
            <a:prstGeom prst="rect">
              <a:avLst/>
            </a:prstGeom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7C52F57-EFF9-8295-75B3-12AB7A1F14A7}"/>
                </a:ext>
              </a:extLst>
            </p:cNvPr>
            <p:cNvSpPr/>
            <p:nvPr/>
          </p:nvSpPr>
          <p:spPr>
            <a:xfrm>
              <a:off x="7054238" y="4458877"/>
              <a:ext cx="1420459" cy="560473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</p:spTree>
    <p:extLst>
      <p:ext uri="{BB962C8B-B14F-4D97-AF65-F5344CB8AC3E}">
        <p14:creationId xmlns:p14="http://schemas.microsoft.com/office/powerpoint/2010/main" val="5362922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BD2AAC-0278-52B6-6BC4-09AA91ECC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4677" y="6229350"/>
            <a:ext cx="2743200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9</a:t>
            </a:fld>
            <a:endParaRPr lang="en-US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E8680F60-BAE5-7465-E1F6-3643F5585F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8042500"/>
              </p:ext>
            </p:extLst>
          </p:nvPr>
        </p:nvGraphicFramePr>
        <p:xfrm>
          <a:off x="3629319" y="4395739"/>
          <a:ext cx="5425334" cy="1874520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2712667">
                  <a:extLst>
                    <a:ext uri="{9D8B030D-6E8A-4147-A177-3AD203B41FA5}">
                      <a16:colId xmlns:a16="http://schemas.microsoft.com/office/drawing/2014/main" val="2809650353"/>
                    </a:ext>
                  </a:extLst>
                </a:gridCol>
                <a:gridCol w="2712667">
                  <a:extLst>
                    <a:ext uri="{9D8B030D-6E8A-4147-A177-3AD203B41FA5}">
                      <a16:colId xmlns:a16="http://schemas.microsoft.com/office/drawing/2014/main" val="1328458608"/>
                    </a:ext>
                  </a:extLst>
                </a:gridCol>
              </a:tblGrid>
              <a:tr h="419341">
                <a:tc>
                  <a:txBody>
                    <a:bodyPr/>
                    <a:lstStyle/>
                    <a:p>
                      <a:r>
                        <a:rPr lang="en-US" sz="2700" b="1" kern="12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Macronutrients </a:t>
                      </a:r>
                      <a:endParaRPr lang="en-IN" sz="2700" b="1" kern="12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700" b="1" kern="12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Micronutrients </a:t>
                      </a:r>
                      <a:endParaRPr lang="en-IN" sz="2700" b="1" kern="12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3480863"/>
                  </a:ext>
                </a:extLst>
              </a:tr>
              <a:tr h="378430">
                <a:tc>
                  <a:txBody>
                    <a:bodyPr/>
                    <a:lstStyle/>
                    <a:p>
                      <a:r>
                        <a:rPr lang="en-US" sz="2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Nitrogen</a:t>
                      </a:r>
                      <a:endParaRPr lang="en-IN" sz="24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Iron</a:t>
                      </a:r>
                      <a:endParaRPr lang="en-IN" sz="24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8038437"/>
                  </a:ext>
                </a:extLst>
              </a:tr>
              <a:tr h="378430">
                <a:tc>
                  <a:txBody>
                    <a:bodyPr/>
                    <a:lstStyle/>
                    <a:p>
                      <a:r>
                        <a:rPr lang="en-US" sz="2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Phosphorus </a:t>
                      </a:r>
                      <a:endParaRPr lang="en-IN" sz="24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Fluoride </a:t>
                      </a:r>
                      <a:endParaRPr lang="en-IN" sz="24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7384702"/>
                  </a:ext>
                </a:extLst>
              </a:tr>
              <a:tr h="378430">
                <a:tc>
                  <a:txBody>
                    <a:bodyPr/>
                    <a:lstStyle/>
                    <a:p>
                      <a:r>
                        <a:rPr lang="en-US" sz="2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Potassium </a:t>
                      </a:r>
                      <a:endParaRPr lang="en-IN" sz="24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IN" sz="24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7496506"/>
                  </a:ext>
                </a:extLst>
              </a:tr>
            </a:tbl>
          </a:graphicData>
        </a:graphic>
      </p:graphicFrame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495F0419-791C-89F2-14B8-FBA89A1E6A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5185184"/>
              </p:ext>
            </p:extLst>
          </p:nvPr>
        </p:nvGraphicFramePr>
        <p:xfrm>
          <a:off x="244610" y="631178"/>
          <a:ext cx="11783267" cy="2964371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2583431">
                  <a:extLst>
                    <a:ext uri="{9D8B030D-6E8A-4147-A177-3AD203B41FA5}">
                      <a16:colId xmlns:a16="http://schemas.microsoft.com/office/drawing/2014/main" val="1821623680"/>
                    </a:ext>
                  </a:extLst>
                </a:gridCol>
                <a:gridCol w="9199836">
                  <a:extLst>
                    <a:ext uri="{9D8B030D-6E8A-4147-A177-3AD203B41FA5}">
                      <a16:colId xmlns:a16="http://schemas.microsoft.com/office/drawing/2014/main" val="2678362449"/>
                    </a:ext>
                  </a:extLst>
                </a:gridCol>
              </a:tblGrid>
              <a:tr h="423842">
                <a:tc>
                  <a:txBody>
                    <a:bodyPr/>
                    <a:lstStyle/>
                    <a:p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Micro-organisms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Uses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2876981"/>
                  </a:ext>
                </a:extLst>
              </a:tr>
              <a:tr h="807518">
                <a:tc>
                  <a:txBody>
                    <a:bodyPr/>
                    <a:lstStyle/>
                    <a:p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Rhizobium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Replenishes the nitrogen in soil by converting atmospheric nitrogen to water-soluble nitrogen.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7977689"/>
                  </a:ext>
                </a:extLst>
              </a:tr>
              <a:tr h="916711">
                <a:tc>
                  <a:txBody>
                    <a:bodyPr/>
                    <a:lstStyle/>
                    <a:p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Nitrobacter and </a:t>
                      </a:r>
                      <a:r>
                        <a:rPr lang="en-US" sz="2400" b="0" u="none" strike="noStrike" noProof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Nitrosomonas</a:t>
                      </a:r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Nitrobacter  and Nitrosomonas convert the ammonia in the soil to nitrite and finally nitrates and helps the plant to grow optimally.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2885484"/>
                  </a:ext>
                </a:extLst>
              </a:tr>
              <a:tr h="767500">
                <a:tc>
                  <a:txBody>
                    <a:bodyPr/>
                    <a:lstStyle/>
                    <a:p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Azotobacter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Converts atmospheric nitrogen to ammonia and helps plant growth.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4186554"/>
                  </a:ext>
                </a:extLst>
              </a:tr>
            </a:tbl>
          </a:graphicData>
        </a:graphic>
      </p:graphicFrame>
      <p:sp>
        <p:nvSpPr>
          <p:cNvPr id="3" name="Footer Placeholder 6">
            <a:extLst>
              <a:ext uri="{FF2B5EF4-FFF2-40B4-BE49-F238E27FC236}">
                <a16:creationId xmlns:a16="http://schemas.microsoft.com/office/drawing/2014/main" id="{596A085C-EE1B-228A-D893-577CE26650B6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LAKE 2022: Conservation of wetlands: ecosystem-based adaptation of climate change, December 28-30, 2022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B841CC-C9E4-DF53-E495-5748233B7A68}"/>
              </a:ext>
            </a:extLst>
          </p:cNvPr>
          <p:cNvSpPr txBox="1"/>
          <p:nvPr/>
        </p:nvSpPr>
        <p:spPr>
          <a:xfrm>
            <a:off x="3137345" y="75222"/>
            <a:ext cx="591730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>
                <a:latin typeface="Times New Roman"/>
                <a:cs typeface="Calibri"/>
              </a:rPr>
              <a:t>Beneficial  Micro-organisms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81BD52-9C2D-7E45-61E4-B563658E42C0}"/>
              </a:ext>
            </a:extLst>
          </p:cNvPr>
          <p:cNvSpPr txBox="1"/>
          <p:nvPr/>
        </p:nvSpPr>
        <p:spPr>
          <a:xfrm>
            <a:off x="3137344" y="3724873"/>
            <a:ext cx="591730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>
                <a:latin typeface="Times New Roman"/>
                <a:cs typeface="Calibri"/>
              </a:rPr>
              <a:t>Nutrient content in Soil</a:t>
            </a:r>
          </a:p>
        </p:txBody>
      </p:sp>
    </p:spTree>
    <p:extLst>
      <p:ext uri="{BB962C8B-B14F-4D97-AF65-F5344CB8AC3E}">
        <p14:creationId xmlns:p14="http://schemas.microsoft.com/office/powerpoint/2010/main" val="15618302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CD689E5FB5F0849AAB836E9068869CF" ma:contentTypeVersion="14" ma:contentTypeDescription="Create a new document." ma:contentTypeScope="" ma:versionID="0d7b535b0360fd15b67581f14223631e">
  <xsd:schema xmlns:xsd="http://www.w3.org/2001/XMLSchema" xmlns:xs="http://www.w3.org/2001/XMLSchema" xmlns:p="http://schemas.microsoft.com/office/2006/metadata/properties" xmlns:ns3="55606f51-dd34-41d1-a7e3-1a32a39bd388" xmlns:ns4="a59eaa9d-64fe-4cef-9f8c-8e0cd2b163a0" targetNamespace="http://schemas.microsoft.com/office/2006/metadata/properties" ma:root="true" ma:fieldsID="f34340da9c3701181f65fa7cf1556a5e" ns3:_="" ns4:_="">
    <xsd:import namespace="55606f51-dd34-41d1-a7e3-1a32a39bd388"/>
    <xsd:import namespace="a59eaa9d-64fe-4cef-9f8c-8e0cd2b163a0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ServiceLocation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606f51-dd34-41d1-a7e3-1a32a39bd38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9eaa9d-64fe-4cef-9f8c-8e0cd2b163a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CFCB28A-1F6E-46C6-BB12-EEB4C66EC28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00E8571-8603-476A-B9D5-89C9582DE748}">
  <ds:schemaRefs>
    <ds:schemaRef ds:uri="http://purl.org/dc/terms/"/>
    <ds:schemaRef ds:uri="http://schemas.microsoft.com/office/2006/metadata/properties"/>
    <ds:schemaRef ds:uri="http://schemas.microsoft.com/office/2006/documentManagement/types"/>
    <ds:schemaRef ds:uri="a59eaa9d-64fe-4cef-9f8c-8e0cd2b163a0"/>
    <ds:schemaRef ds:uri="http://purl.org/dc/dcmitype/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55606f51-dd34-41d1-a7e3-1a32a39bd388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F38C330-F11F-4F7B-ACE2-95D80C46E662}">
  <ds:schemaRefs>
    <ds:schemaRef ds:uri="55606f51-dd34-41d1-a7e3-1a32a39bd388"/>
    <ds:schemaRef ds:uri="a59eaa9d-64fe-4cef-9f8c-8e0cd2b163a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993</Words>
  <Application>Microsoft Office PowerPoint</Application>
  <PresentationFormat>Widescreen</PresentationFormat>
  <Paragraphs>242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arial</vt:lpstr>
      <vt:lpstr>arial</vt:lpstr>
      <vt:lpstr>Arial,Sans-Serif</vt:lpstr>
      <vt:lpstr>Calibri</vt:lpstr>
      <vt:lpstr>Calibri Light</vt:lpstr>
      <vt:lpstr>Cambria</vt:lpstr>
      <vt:lpstr>Courier New</vt:lpstr>
      <vt:lpstr>Mangal</vt:lpstr>
      <vt:lpstr>Times New Roman</vt:lpstr>
      <vt:lpstr>Wingdings</vt:lpstr>
      <vt:lpstr>Office Theme</vt:lpstr>
      <vt:lpstr>SOIL ANALYSIS</vt:lpstr>
      <vt:lpstr>Introduction</vt:lpstr>
      <vt:lpstr>Objectives</vt:lpstr>
      <vt:lpstr>Study Area</vt:lpstr>
      <vt:lpstr>Study Area</vt:lpstr>
      <vt:lpstr>PowerPoint Presentation</vt:lpstr>
      <vt:lpstr>PowerPoint Presentation</vt:lpstr>
      <vt:lpstr>PowerPoint Presentation</vt:lpstr>
      <vt:lpstr>PowerPoint Presentation</vt:lpstr>
      <vt:lpstr>Results  </vt:lpstr>
      <vt:lpstr>PowerPoint Presentation</vt:lpstr>
      <vt:lpstr>PowerPoint Presentation</vt:lpstr>
      <vt:lpstr>Discussion </vt:lpstr>
      <vt:lpstr>Solutions</vt:lpstr>
      <vt:lpstr>Conclusion</vt:lpstr>
      <vt:lpstr>Acknowledgement</vt:lpstr>
      <vt:lpstr>References</vt:lpstr>
      <vt:lpstr>Thank You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Analogy Of Different Soils</dc:title>
  <dc:creator>SUCHETH I BHAT -STUDENT VII</dc:creator>
  <cp:lastModifiedBy>i</cp:lastModifiedBy>
  <cp:revision>1</cp:revision>
  <dcterms:created xsi:type="dcterms:W3CDTF">2022-11-22T14:19:41Z</dcterms:created>
  <dcterms:modified xsi:type="dcterms:W3CDTF">2022-12-16T08:35:05Z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0x0101001CD689E5FB5F0849AAB836E9068869CF</vt:lpwstr>
  </property>
</Properties>
</file>